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  <p:sldMasterId id="2147483702" r:id="rId2"/>
  </p:sldMasterIdLst>
  <p:notesMasterIdLst>
    <p:notesMasterId r:id="rId7"/>
  </p:notesMasterIdLst>
  <p:sldIdLst>
    <p:sldId id="256" r:id="rId3"/>
    <p:sldId id="257" r:id="rId4"/>
    <p:sldId id="258" r:id="rId5"/>
    <p:sldId id="259" r:id="rId6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9" d="100"/>
          <a:sy n="79" d="100"/>
        </p:scale>
        <p:origin x="850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ableStyles" Target="tableStyles.xml"/><Relationship Id="rId5" Type="http://schemas.openxmlformats.org/officeDocument/2006/relationships/slide" Target="slides/slide3.xml"/><Relationship Id="rId1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6C966A-DDEE-4AAA-AE38-D9F7F27F3D40}" type="datetimeFigureOut">
              <a:rPr lang="en-NL" smtClean="0"/>
              <a:t>06/20/2024</a:t>
            </a:fld>
            <a:endParaRPr lang="en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C5C76B-1E01-404A-8FFD-E5BFEF34DC51}" type="slidenum">
              <a:rPr lang="en-NL" smtClean="0"/>
              <a:t>‹nr.›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5844624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C5C76B-1E01-404A-8FFD-E5BFEF34DC51}" type="slidenum">
              <a:rPr lang="en-NL" smtClean="0"/>
              <a:t>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2075641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</a:t>
            </a:r>
            <a:r>
              <a:rPr lang="en-US" dirty="0" err="1"/>
              <a:t>lopen</a:t>
            </a:r>
            <a:r>
              <a:rPr lang="en-US" dirty="0"/>
              <a:t> bij of voor. Geen </a:t>
            </a:r>
            <a:r>
              <a:rPr lang="en-US" dirty="0" err="1"/>
              <a:t>echte</a:t>
            </a:r>
            <a:r>
              <a:rPr lang="en-US" dirty="0"/>
              <a:t> </a:t>
            </a:r>
            <a:r>
              <a:rPr lang="en-US" dirty="0" err="1"/>
              <a:t>problemen</a:t>
            </a:r>
            <a:r>
              <a:rPr lang="en-US" dirty="0"/>
              <a:t> nu </a:t>
            </a:r>
            <a:r>
              <a:rPr lang="en-US" dirty="0" err="1"/>
              <a:t>en</a:t>
            </a:r>
            <a:r>
              <a:rPr lang="en-US" dirty="0"/>
              <a:t> in de </a:t>
            </a:r>
            <a:r>
              <a:rPr lang="en-US" dirty="0" err="1"/>
              <a:t>toekomst</a:t>
            </a:r>
            <a:r>
              <a:rPr lang="en-US" dirty="0"/>
              <a:t> </a:t>
            </a:r>
            <a:r>
              <a:rPr lang="en-US" dirty="0" err="1"/>
              <a:t>zullen</a:t>
            </a:r>
            <a:r>
              <a:rPr lang="en-US" dirty="0"/>
              <a:t> we geen </a:t>
            </a:r>
            <a:r>
              <a:rPr lang="en-US" dirty="0" err="1"/>
              <a:t>groten</a:t>
            </a:r>
            <a:r>
              <a:rPr lang="en-US" dirty="0"/>
              <a:t> </a:t>
            </a:r>
            <a:r>
              <a:rPr lang="en-US" dirty="0" err="1"/>
              <a:t>problemen</a:t>
            </a:r>
            <a:r>
              <a:rPr lang="en-US" dirty="0"/>
              <a:t> </a:t>
            </a:r>
            <a:r>
              <a:rPr lang="en-US" dirty="0" err="1"/>
              <a:t>tegen</a:t>
            </a:r>
            <a:r>
              <a:rPr lang="en-US" dirty="0"/>
              <a:t> </a:t>
            </a:r>
            <a:r>
              <a:rPr lang="en-US" dirty="0" err="1"/>
              <a:t>komen</a:t>
            </a:r>
            <a:r>
              <a:rPr lang="en-US" dirty="0"/>
              <a:t>. WEB gaat </a:t>
            </a:r>
            <a:r>
              <a:rPr lang="en-US" dirty="0" err="1"/>
              <a:t>snel</a:t>
            </a:r>
            <a:r>
              <a:rPr lang="en-US" dirty="0"/>
              <a:t>. WPF </a:t>
            </a:r>
            <a:r>
              <a:rPr lang="en-US" dirty="0" err="1"/>
              <a:t>stroef</a:t>
            </a:r>
            <a:endParaRPr lang="en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C5C76B-1E01-404A-8FFD-E5BFEF34DC51}" type="slidenum">
              <a:rPr lang="en-NL" smtClean="0"/>
              <a:t>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5881526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6/20/2024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379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4792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9626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6A6A6-C260-4F8B-99DF-249C907BE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6F8CB-5C97-4437-A672-4E43D0E5AE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90C990-05C1-4ECD-A899-722057AEA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6/20/2024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E9811C-37A0-4DD1-8607-EFD4226E5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CAB506-9570-4D3E-804F-A184A73DB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245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8287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25827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10860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6/20/2024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96269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6/20/2024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18293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6/20/2024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966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074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368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6/20/2024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5686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05" r:id="rId6"/>
    <p:sldLayoutId id="2147483701" r:id="rId7"/>
    <p:sldLayoutId id="2147483713" r:id="rId8"/>
    <p:sldLayoutId id="2147483703" r:id="rId9"/>
    <p:sldLayoutId id="2147483704" r:id="rId10"/>
    <p:sldLayoutId id="2147483706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1B49B9-8C94-4604-AEEE-CB5051962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C3204E-CAF5-48A1-928F-757507EC48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3047999"/>
            <a:ext cx="10668000" cy="3048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540D12-4B42-4790-8677-C9250F3CDD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401594"/>
            <a:ext cx="3048000" cy="36512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F4D57BDD-E64A-4D27-8978-82FFCA18A12C}" type="datetimeFigureOut">
              <a:rPr lang="en-US" smtClean="0"/>
              <a:pPr/>
              <a:t>6/20/2024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2B17CD-6C27-4CD1-B20D-EA4B8E54F4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858000" y="6096000"/>
            <a:ext cx="4572000" cy="365125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3A934F-C817-4C99-A2CF-C763A3F206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0" y="401594"/>
            <a:ext cx="2286000" cy="762000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fld id="{D643A852-0206-46AC-B0EB-645612933129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2168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04A33F-24BA-CC4D-4759-1317DD50B3C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08" r="4126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6DF43A9-97BE-4E75-85CE-278BF20602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36776" y="984833"/>
            <a:ext cx="8915400" cy="1504544"/>
          </a:xfrm>
        </p:spPr>
        <p:txBody>
          <a:bodyPr>
            <a:normAutofit/>
          </a:bodyPr>
          <a:lstStyle/>
          <a:p>
            <a:pPr algn="ctr"/>
            <a:r>
              <a:rPr lang="nl-NL" sz="8800" dirty="0">
                <a:latin typeface="Arial" panose="020B0604020202020204" pitchFamily="34" charset="0"/>
                <a:cs typeface="Arial" panose="020B0604020202020204" pitchFamily="34" charset="0"/>
              </a:rPr>
              <a:t>Groene vingers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A5D9D3BF-72F9-8584-FA33-95B440555D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5353203"/>
            <a:ext cx="3591519" cy="1863016"/>
          </a:xfrm>
        </p:spPr>
        <p:txBody>
          <a:bodyPr>
            <a:noAutofit/>
          </a:bodyPr>
          <a:lstStyle/>
          <a:p>
            <a:r>
              <a:rPr lang="nl-NL" sz="1050" dirty="0">
                <a:latin typeface="Arial" panose="020B0604020202020204" pitchFamily="34" charset="0"/>
                <a:cs typeface="Arial" panose="020B0604020202020204" pitchFamily="34" charset="0"/>
              </a:rPr>
              <a:t>Van:</a:t>
            </a:r>
          </a:p>
          <a:p>
            <a:r>
              <a:rPr lang="nl-NL" sz="1050" dirty="0">
                <a:latin typeface="Arial" panose="020B0604020202020204" pitchFamily="34" charset="0"/>
                <a:cs typeface="Arial" panose="020B0604020202020204" pitchFamily="34" charset="0"/>
              </a:rPr>
              <a:t>Bastiaan Schilders</a:t>
            </a:r>
          </a:p>
          <a:p>
            <a:r>
              <a:rPr lang="nl-NL" sz="1050" dirty="0">
                <a:latin typeface="Arial" panose="020B0604020202020204" pitchFamily="34" charset="0"/>
                <a:cs typeface="Arial" panose="020B0604020202020204" pitchFamily="34" charset="0"/>
              </a:rPr>
              <a:t>Tom Teisman</a:t>
            </a:r>
          </a:p>
          <a:p>
            <a:r>
              <a:rPr lang="nl-NL" sz="1050" dirty="0">
                <a:latin typeface="Arial" panose="020B0604020202020204" pitchFamily="34" charset="0"/>
                <a:cs typeface="Arial" panose="020B0604020202020204" pitchFamily="34" charset="0"/>
              </a:rPr>
              <a:t>Feie de Boer</a:t>
            </a:r>
          </a:p>
          <a:p>
            <a:r>
              <a:rPr lang="nl-NL" sz="1050" dirty="0">
                <a:latin typeface="Arial" panose="020B0604020202020204" pitchFamily="34" charset="0"/>
                <a:cs typeface="Arial" panose="020B0604020202020204" pitchFamily="34" charset="0"/>
              </a:rPr>
              <a:t>Rik van der Zande</a:t>
            </a:r>
          </a:p>
        </p:txBody>
      </p:sp>
      <p:sp>
        <p:nvSpPr>
          <p:cNvPr id="18" name="Rectangle 6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725CD18C-5476-FA41-25C2-35BD4BCE23B7}"/>
              </a:ext>
            </a:extLst>
          </p:cNvPr>
          <p:cNvSpPr txBox="1"/>
          <p:nvPr/>
        </p:nvSpPr>
        <p:spPr>
          <a:xfrm>
            <a:off x="4017055" y="4722828"/>
            <a:ext cx="41548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400" dirty="0">
                <a:latin typeface="Arial" panose="020B0604020202020204" pitchFamily="34" charset="0"/>
                <a:cs typeface="Arial" panose="020B0604020202020204" pitchFamily="34" charset="0"/>
              </a:rPr>
              <a:t>Oplevering</a:t>
            </a:r>
            <a:endParaRPr lang="nl-NL" sz="2400" dirty="0"/>
          </a:p>
        </p:txBody>
      </p:sp>
    </p:spTree>
    <p:extLst>
      <p:ext uri="{BB962C8B-B14F-4D97-AF65-F5344CB8AC3E}">
        <p14:creationId xmlns:p14="http://schemas.microsoft.com/office/powerpoint/2010/main" val="25433701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8">
            <a:extLst>
              <a:ext uri="{FF2B5EF4-FFF2-40B4-BE49-F238E27FC236}">
                <a16:creationId xmlns:a16="http://schemas.microsoft.com/office/drawing/2014/main" id="{22E5DF58-5CFD-4D62-AC3A-9EA04E1AF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D6AB9189-B348-491B-A1C2-967DE48726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/>
        </p:blipFill>
        <p:spPr>
          <a:xfrm>
            <a:off x="21" y="11"/>
            <a:ext cx="12191979" cy="6857989"/>
          </a:xfrm>
          <a:prstGeom prst="rect">
            <a:avLst/>
          </a:prstGeom>
        </p:spPr>
      </p:pic>
      <p:sp useBgFill="1">
        <p:nvSpPr>
          <p:cNvPr id="8" name="Freeform: Shape 10">
            <a:extLst>
              <a:ext uri="{FF2B5EF4-FFF2-40B4-BE49-F238E27FC236}">
                <a16:creationId xmlns:a16="http://schemas.microsoft.com/office/drawing/2014/main" id="{8064D39A-E0A4-461B-A8D2-9C3AE870CE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089" y="1498601"/>
            <a:ext cx="5260975" cy="4707593"/>
          </a:xfrm>
          <a:custGeom>
            <a:avLst/>
            <a:gdLst>
              <a:gd name="connsiteX0" fmla="*/ 0 w 5260975"/>
              <a:gd name="connsiteY0" fmla="*/ 0 h 4707593"/>
              <a:gd name="connsiteX1" fmla="*/ 5260975 w 5260975"/>
              <a:gd name="connsiteY1" fmla="*/ 0 h 4707593"/>
              <a:gd name="connsiteX2" fmla="*/ 5260975 w 5260975"/>
              <a:gd name="connsiteY2" fmla="*/ 3296937 h 4707593"/>
              <a:gd name="connsiteX3" fmla="*/ 5260975 w 5260975"/>
              <a:gd name="connsiteY3" fmla="*/ 3518571 h 4707593"/>
              <a:gd name="connsiteX4" fmla="*/ 5226504 w 5260975"/>
              <a:gd name="connsiteY4" fmla="*/ 3534000 h 4707593"/>
              <a:gd name="connsiteX5" fmla="*/ 5206341 w 5260975"/>
              <a:gd name="connsiteY5" fmla="*/ 3542065 h 4707593"/>
              <a:gd name="connsiteX6" fmla="*/ 5123287 w 5260975"/>
              <a:gd name="connsiteY6" fmla="*/ 3594010 h 4707593"/>
              <a:gd name="connsiteX7" fmla="*/ 5048107 w 5260975"/>
              <a:gd name="connsiteY7" fmla="*/ 3658244 h 4707593"/>
              <a:gd name="connsiteX8" fmla="*/ 4992899 w 5260975"/>
              <a:gd name="connsiteY8" fmla="*/ 3734479 h 4707593"/>
              <a:gd name="connsiteX9" fmla="*/ 4977440 w 5260975"/>
              <a:gd name="connsiteY9" fmla="*/ 3752627 h 4707593"/>
              <a:gd name="connsiteX10" fmla="*/ 4935194 w 5260975"/>
              <a:gd name="connsiteY10" fmla="*/ 3775382 h 4707593"/>
              <a:gd name="connsiteX11" fmla="*/ 4897844 w 5260975"/>
              <a:gd name="connsiteY11" fmla="*/ 3792472 h 4707593"/>
              <a:gd name="connsiteX12" fmla="*/ 4870767 w 5260975"/>
              <a:gd name="connsiteY12" fmla="*/ 3811388 h 4707593"/>
              <a:gd name="connsiteX13" fmla="*/ 4847917 w 5260975"/>
              <a:gd name="connsiteY13" fmla="*/ 3828767 h 4707593"/>
              <a:gd name="connsiteX14" fmla="*/ 4796163 w 5260975"/>
              <a:gd name="connsiteY14" fmla="*/ 3873702 h 4707593"/>
              <a:gd name="connsiteX15" fmla="*/ 4738843 w 5260975"/>
              <a:gd name="connsiteY15" fmla="*/ 3911628 h 4707593"/>
              <a:gd name="connsiteX16" fmla="*/ 4692755 w 5260975"/>
              <a:gd name="connsiteY16" fmla="*/ 3958099 h 4707593"/>
              <a:gd name="connsiteX17" fmla="*/ 4673744 w 5260975"/>
              <a:gd name="connsiteY17" fmla="*/ 3983255 h 4707593"/>
              <a:gd name="connsiteX18" fmla="*/ 4633801 w 5260975"/>
              <a:gd name="connsiteY18" fmla="*/ 4000442 h 4707593"/>
              <a:gd name="connsiteX19" fmla="*/ 4590499 w 5260975"/>
              <a:gd name="connsiteY19" fmla="*/ 4027326 h 4707593"/>
              <a:gd name="connsiteX20" fmla="*/ 4559773 w 5260975"/>
              <a:gd name="connsiteY20" fmla="*/ 4054018 h 4707593"/>
              <a:gd name="connsiteX21" fmla="*/ 4536059 w 5260975"/>
              <a:gd name="connsiteY21" fmla="*/ 4071877 h 4707593"/>
              <a:gd name="connsiteX22" fmla="*/ 4502550 w 5260975"/>
              <a:gd name="connsiteY22" fmla="*/ 4089832 h 4707593"/>
              <a:gd name="connsiteX23" fmla="*/ 4468944 w 5260975"/>
              <a:gd name="connsiteY23" fmla="*/ 4113356 h 4707593"/>
              <a:gd name="connsiteX24" fmla="*/ 4452623 w 5260975"/>
              <a:gd name="connsiteY24" fmla="*/ 4127854 h 4707593"/>
              <a:gd name="connsiteX25" fmla="*/ 4421032 w 5260975"/>
              <a:gd name="connsiteY25" fmla="*/ 4151953 h 4707593"/>
              <a:gd name="connsiteX26" fmla="*/ 4388483 w 5260975"/>
              <a:gd name="connsiteY26" fmla="*/ 4174421 h 4707593"/>
              <a:gd name="connsiteX27" fmla="*/ 4327321 w 5260975"/>
              <a:gd name="connsiteY27" fmla="*/ 4200153 h 4707593"/>
              <a:gd name="connsiteX28" fmla="*/ 4271633 w 5260975"/>
              <a:gd name="connsiteY28" fmla="*/ 4237983 h 4707593"/>
              <a:gd name="connsiteX29" fmla="*/ 4227465 w 5260975"/>
              <a:gd name="connsiteY29" fmla="*/ 4265635 h 4707593"/>
              <a:gd name="connsiteX30" fmla="*/ 4201733 w 5260975"/>
              <a:gd name="connsiteY30" fmla="*/ 4283783 h 4707593"/>
              <a:gd name="connsiteX31" fmla="*/ 4154494 w 5260975"/>
              <a:gd name="connsiteY31" fmla="*/ 4324301 h 4707593"/>
              <a:gd name="connsiteX32" fmla="*/ 4081234 w 5260975"/>
              <a:gd name="connsiteY32" fmla="*/ 4366931 h 4707593"/>
              <a:gd name="connsiteX33" fmla="*/ 4036971 w 5260975"/>
              <a:gd name="connsiteY33" fmla="*/ 4389975 h 4707593"/>
              <a:gd name="connsiteX34" fmla="*/ 3941725 w 5260975"/>
              <a:gd name="connsiteY34" fmla="*/ 4424733 h 4707593"/>
              <a:gd name="connsiteX35" fmla="*/ 3910999 w 5260975"/>
              <a:gd name="connsiteY35" fmla="*/ 4437119 h 4707593"/>
              <a:gd name="connsiteX36" fmla="*/ 3875859 w 5260975"/>
              <a:gd name="connsiteY36" fmla="*/ 4445280 h 4707593"/>
              <a:gd name="connsiteX37" fmla="*/ 3819401 w 5260975"/>
              <a:gd name="connsiteY37" fmla="*/ 4464579 h 4707593"/>
              <a:gd name="connsiteX38" fmla="*/ 3709176 w 5260975"/>
              <a:gd name="connsiteY38" fmla="*/ 4497800 h 4707593"/>
              <a:gd name="connsiteX39" fmla="*/ 3684981 w 5260975"/>
              <a:gd name="connsiteY39" fmla="*/ 4502889 h 4707593"/>
              <a:gd name="connsiteX40" fmla="*/ 3623338 w 5260975"/>
              <a:gd name="connsiteY40" fmla="*/ 4524300 h 4707593"/>
              <a:gd name="connsiteX41" fmla="*/ 3586373 w 5260975"/>
              <a:gd name="connsiteY41" fmla="*/ 4538702 h 4707593"/>
              <a:gd name="connsiteX42" fmla="*/ 3555743 w 5260975"/>
              <a:gd name="connsiteY42" fmla="*/ 4546960 h 4707593"/>
              <a:gd name="connsiteX43" fmla="*/ 3528667 w 5260975"/>
              <a:gd name="connsiteY43" fmla="*/ 4550801 h 4707593"/>
              <a:gd name="connsiteX44" fmla="*/ 3457424 w 5260975"/>
              <a:gd name="connsiteY44" fmla="*/ 4569811 h 4707593"/>
              <a:gd name="connsiteX45" fmla="*/ 3429003 w 5260975"/>
              <a:gd name="connsiteY45" fmla="*/ 4577301 h 4707593"/>
              <a:gd name="connsiteX46" fmla="*/ 3355264 w 5260975"/>
              <a:gd name="connsiteY46" fmla="*/ 4603033 h 4707593"/>
              <a:gd name="connsiteX47" fmla="*/ 3292757 w 5260975"/>
              <a:gd name="connsiteY47" fmla="*/ 4620027 h 4707593"/>
              <a:gd name="connsiteX48" fmla="*/ 3266643 w 5260975"/>
              <a:gd name="connsiteY48" fmla="*/ 4628188 h 4707593"/>
              <a:gd name="connsiteX49" fmla="*/ 3206921 w 5260975"/>
              <a:gd name="connsiteY49" fmla="*/ 4641823 h 4707593"/>
              <a:gd name="connsiteX50" fmla="*/ 3173123 w 5260975"/>
              <a:gd name="connsiteY50" fmla="*/ 4651425 h 4707593"/>
              <a:gd name="connsiteX51" fmla="*/ 3090646 w 5260975"/>
              <a:gd name="connsiteY51" fmla="*/ 4662274 h 4707593"/>
              <a:gd name="connsiteX52" fmla="*/ 3005480 w 5260975"/>
              <a:gd name="connsiteY52" fmla="*/ 4672739 h 4707593"/>
              <a:gd name="connsiteX53" fmla="*/ 2958721 w 5260975"/>
              <a:gd name="connsiteY53" fmla="*/ 4676196 h 4707593"/>
              <a:gd name="connsiteX54" fmla="*/ 2917915 w 5260975"/>
              <a:gd name="connsiteY54" fmla="*/ 4681670 h 4707593"/>
              <a:gd name="connsiteX55" fmla="*/ 2882389 w 5260975"/>
              <a:gd name="connsiteY55" fmla="*/ 4685126 h 4707593"/>
              <a:gd name="connsiteX56" fmla="*/ 2825837 w 5260975"/>
              <a:gd name="connsiteY56" fmla="*/ 4692135 h 4707593"/>
              <a:gd name="connsiteX57" fmla="*/ 2802313 w 5260975"/>
              <a:gd name="connsiteY57" fmla="*/ 4693960 h 4707593"/>
              <a:gd name="connsiteX58" fmla="*/ 2746816 w 5260975"/>
              <a:gd name="connsiteY58" fmla="*/ 4693863 h 4707593"/>
              <a:gd name="connsiteX59" fmla="*/ 2727517 w 5260975"/>
              <a:gd name="connsiteY59" fmla="*/ 4692903 h 4707593"/>
              <a:gd name="connsiteX60" fmla="*/ 2690359 w 5260975"/>
              <a:gd name="connsiteY60" fmla="*/ 4680997 h 4707593"/>
              <a:gd name="connsiteX61" fmla="*/ 2685943 w 5260975"/>
              <a:gd name="connsiteY61" fmla="*/ 4680133 h 4707593"/>
              <a:gd name="connsiteX62" fmla="*/ 2661554 w 5260975"/>
              <a:gd name="connsiteY62" fmla="*/ 4675428 h 4707593"/>
              <a:gd name="connsiteX63" fmla="*/ 2648208 w 5260975"/>
              <a:gd name="connsiteY63" fmla="*/ 4673892 h 4707593"/>
              <a:gd name="connsiteX64" fmla="*/ 2597512 w 5260975"/>
              <a:gd name="connsiteY64" fmla="*/ 4664099 h 4707593"/>
              <a:gd name="connsiteX65" fmla="*/ 2568324 w 5260975"/>
              <a:gd name="connsiteY65" fmla="*/ 4659490 h 4707593"/>
              <a:gd name="connsiteX66" fmla="*/ 2544704 w 5260975"/>
              <a:gd name="connsiteY66" fmla="*/ 4660162 h 4707593"/>
              <a:gd name="connsiteX67" fmla="*/ 2503225 w 5260975"/>
              <a:gd name="connsiteY67" fmla="*/ 4661026 h 4707593"/>
              <a:gd name="connsiteX68" fmla="*/ 2489975 w 5260975"/>
              <a:gd name="connsiteY68" fmla="*/ 4663235 h 4707593"/>
              <a:gd name="connsiteX69" fmla="*/ 2430061 w 5260975"/>
              <a:gd name="connsiteY69" fmla="*/ 4656897 h 4707593"/>
              <a:gd name="connsiteX70" fmla="*/ 2395880 w 5260975"/>
              <a:gd name="connsiteY70" fmla="*/ 4656417 h 4707593"/>
              <a:gd name="connsiteX71" fmla="*/ 2357378 w 5260975"/>
              <a:gd name="connsiteY71" fmla="*/ 4648544 h 4707593"/>
              <a:gd name="connsiteX72" fmla="*/ 2346145 w 5260975"/>
              <a:gd name="connsiteY72" fmla="*/ 4648928 h 4707593"/>
              <a:gd name="connsiteX73" fmla="*/ 2333567 w 5260975"/>
              <a:gd name="connsiteY73" fmla="*/ 4649600 h 4707593"/>
              <a:gd name="connsiteX74" fmla="*/ 2294968 w 5260975"/>
              <a:gd name="connsiteY74" fmla="*/ 4650177 h 4707593"/>
              <a:gd name="connsiteX75" fmla="*/ 2271540 w 5260975"/>
              <a:gd name="connsiteY75" fmla="*/ 4653057 h 4707593"/>
              <a:gd name="connsiteX76" fmla="*/ 2226895 w 5260975"/>
              <a:gd name="connsiteY76" fmla="*/ 4651329 h 4707593"/>
              <a:gd name="connsiteX77" fmla="*/ 2210379 w 5260975"/>
              <a:gd name="connsiteY77" fmla="*/ 4653825 h 4707593"/>
              <a:gd name="connsiteX78" fmla="*/ 2168613 w 5260975"/>
              <a:gd name="connsiteY78" fmla="*/ 4654113 h 4707593"/>
              <a:gd name="connsiteX79" fmla="*/ 2131167 w 5260975"/>
              <a:gd name="connsiteY79" fmla="*/ 4652673 h 4707593"/>
              <a:gd name="connsiteX80" fmla="*/ 2095065 w 5260975"/>
              <a:gd name="connsiteY80" fmla="*/ 4653441 h 4707593"/>
              <a:gd name="connsiteX81" fmla="*/ 2069237 w 5260975"/>
              <a:gd name="connsiteY81" fmla="*/ 4656609 h 4707593"/>
              <a:gd name="connsiteX82" fmla="*/ 2041201 w 5260975"/>
              <a:gd name="connsiteY82" fmla="*/ 4658529 h 4707593"/>
              <a:gd name="connsiteX83" fmla="*/ 1963909 w 5260975"/>
              <a:gd name="connsiteY83" fmla="*/ 4669955 h 4707593"/>
              <a:gd name="connsiteX84" fmla="*/ 1949603 w 5260975"/>
              <a:gd name="connsiteY84" fmla="*/ 4667171 h 4707593"/>
              <a:gd name="connsiteX85" fmla="*/ 1868373 w 5260975"/>
              <a:gd name="connsiteY85" fmla="*/ 4664578 h 4707593"/>
              <a:gd name="connsiteX86" fmla="*/ 1850707 w 5260975"/>
              <a:gd name="connsiteY86" fmla="*/ 4664771 h 4707593"/>
              <a:gd name="connsiteX87" fmla="*/ 1803275 w 5260975"/>
              <a:gd name="connsiteY87" fmla="*/ 4653441 h 4707593"/>
              <a:gd name="connsiteX88" fmla="*/ 1730112 w 5260975"/>
              <a:gd name="connsiteY88" fmla="*/ 4671396 h 4707593"/>
              <a:gd name="connsiteX89" fmla="*/ 1661652 w 5260975"/>
              <a:gd name="connsiteY89" fmla="*/ 4693863 h 4707593"/>
              <a:gd name="connsiteX90" fmla="*/ 1653011 w 5260975"/>
              <a:gd name="connsiteY90" fmla="*/ 4696744 h 4707593"/>
              <a:gd name="connsiteX91" fmla="*/ 1628431 w 5260975"/>
              <a:gd name="connsiteY91" fmla="*/ 4701641 h 4707593"/>
              <a:gd name="connsiteX92" fmla="*/ 1597995 w 5260975"/>
              <a:gd name="connsiteY92" fmla="*/ 4703369 h 4707593"/>
              <a:gd name="connsiteX93" fmla="*/ 1559396 w 5260975"/>
              <a:gd name="connsiteY93" fmla="*/ 4707593 h 4707593"/>
              <a:gd name="connsiteX94" fmla="*/ 1528480 w 5260975"/>
              <a:gd name="connsiteY94" fmla="*/ 4702312 h 4707593"/>
              <a:gd name="connsiteX95" fmla="*/ 1485272 w 5260975"/>
              <a:gd name="connsiteY95" fmla="*/ 4694439 h 4707593"/>
              <a:gd name="connsiteX96" fmla="*/ 1444562 w 5260975"/>
              <a:gd name="connsiteY96" fmla="*/ 4686950 h 4707593"/>
              <a:gd name="connsiteX97" fmla="*/ 1431696 w 5260975"/>
              <a:gd name="connsiteY97" fmla="*/ 4695783 h 4707593"/>
              <a:gd name="connsiteX98" fmla="*/ 1411821 w 5260975"/>
              <a:gd name="connsiteY98" fmla="*/ 4703464 h 4707593"/>
              <a:gd name="connsiteX99" fmla="*/ 1389738 w 5260975"/>
              <a:gd name="connsiteY99" fmla="*/ 4694247 h 4707593"/>
              <a:gd name="connsiteX100" fmla="*/ 1338081 w 5260975"/>
              <a:gd name="connsiteY100" fmla="*/ 4675141 h 4707593"/>
              <a:gd name="connsiteX101" fmla="*/ 1305436 w 5260975"/>
              <a:gd name="connsiteY101" fmla="*/ 4674276 h 4707593"/>
              <a:gd name="connsiteX102" fmla="*/ 1234481 w 5260975"/>
              <a:gd name="connsiteY102" fmla="*/ 4666115 h 4707593"/>
              <a:gd name="connsiteX103" fmla="*/ 1188106 w 5260975"/>
              <a:gd name="connsiteY103" fmla="*/ 4654497 h 4707593"/>
              <a:gd name="connsiteX104" fmla="*/ 1154790 w 5260975"/>
              <a:gd name="connsiteY104" fmla="*/ 4641343 h 4707593"/>
              <a:gd name="connsiteX105" fmla="*/ 1107069 w 5260975"/>
              <a:gd name="connsiteY105" fmla="*/ 4624156 h 4707593"/>
              <a:gd name="connsiteX106" fmla="*/ 1059158 w 5260975"/>
              <a:gd name="connsiteY106" fmla="*/ 4615227 h 4707593"/>
              <a:gd name="connsiteX107" fmla="*/ 1024496 w 5260975"/>
              <a:gd name="connsiteY107" fmla="*/ 4603993 h 4707593"/>
              <a:gd name="connsiteX108" fmla="*/ 982153 w 5260975"/>
              <a:gd name="connsiteY108" fmla="*/ 4596311 h 4707593"/>
              <a:gd name="connsiteX109" fmla="*/ 946628 w 5260975"/>
              <a:gd name="connsiteY109" fmla="*/ 4596024 h 4707593"/>
              <a:gd name="connsiteX110" fmla="*/ 890939 w 5260975"/>
              <a:gd name="connsiteY110" fmla="*/ 4597368 h 4707593"/>
              <a:gd name="connsiteX111" fmla="*/ 822769 w 5260975"/>
              <a:gd name="connsiteY111" fmla="*/ 4574133 h 4707593"/>
              <a:gd name="connsiteX112" fmla="*/ 795212 w 5260975"/>
              <a:gd name="connsiteY112" fmla="*/ 4568947 h 4707593"/>
              <a:gd name="connsiteX113" fmla="*/ 769288 w 5260975"/>
              <a:gd name="connsiteY113" fmla="*/ 4566547 h 4707593"/>
              <a:gd name="connsiteX114" fmla="*/ 714271 w 5260975"/>
              <a:gd name="connsiteY114" fmla="*/ 4551089 h 4707593"/>
              <a:gd name="connsiteX115" fmla="*/ 691900 w 5260975"/>
              <a:gd name="connsiteY115" fmla="*/ 4545999 h 4707593"/>
              <a:gd name="connsiteX116" fmla="*/ 660598 w 5260975"/>
              <a:gd name="connsiteY116" fmla="*/ 4546096 h 4707593"/>
              <a:gd name="connsiteX117" fmla="*/ 603662 w 5260975"/>
              <a:gd name="connsiteY117" fmla="*/ 4538991 h 4707593"/>
              <a:gd name="connsiteX118" fmla="*/ 546821 w 5260975"/>
              <a:gd name="connsiteY118" fmla="*/ 4518251 h 4707593"/>
              <a:gd name="connsiteX119" fmla="*/ 522721 w 5260975"/>
              <a:gd name="connsiteY119" fmla="*/ 4520267 h 4707593"/>
              <a:gd name="connsiteX120" fmla="*/ 514080 w 5260975"/>
              <a:gd name="connsiteY120" fmla="*/ 4519788 h 4707593"/>
              <a:gd name="connsiteX121" fmla="*/ 436404 w 5260975"/>
              <a:gd name="connsiteY121" fmla="*/ 4508361 h 4707593"/>
              <a:gd name="connsiteX122" fmla="*/ 428626 w 5260975"/>
              <a:gd name="connsiteY122" fmla="*/ 4507114 h 4707593"/>
              <a:gd name="connsiteX123" fmla="*/ 392141 w 5260975"/>
              <a:gd name="connsiteY123" fmla="*/ 4496936 h 4707593"/>
              <a:gd name="connsiteX124" fmla="*/ 300157 w 5260975"/>
              <a:gd name="connsiteY124" fmla="*/ 4490599 h 4707593"/>
              <a:gd name="connsiteX125" fmla="*/ 294493 w 5260975"/>
              <a:gd name="connsiteY125" fmla="*/ 4489831 h 4707593"/>
              <a:gd name="connsiteX126" fmla="*/ 263671 w 5260975"/>
              <a:gd name="connsiteY126" fmla="*/ 4494919 h 4707593"/>
              <a:gd name="connsiteX127" fmla="*/ 248406 w 5260975"/>
              <a:gd name="connsiteY127" fmla="*/ 4502121 h 4707593"/>
              <a:gd name="connsiteX128" fmla="*/ 224594 w 5260975"/>
              <a:gd name="connsiteY128" fmla="*/ 4509610 h 4707593"/>
              <a:gd name="connsiteX129" fmla="*/ 200398 w 5260975"/>
              <a:gd name="connsiteY129" fmla="*/ 4512395 h 4707593"/>
              <a:gd name="connsiteX130" fmla="*/ 159783 w 5260975"/>
              <a:gd name="connsiteY130" fmla="*/ 4501064 h 4707593"/>
              <a:gd name="connsiteX131" fmla="*/ 144997 w 5260975"/>
              <a:gd name="connsiteY131" fmla="*/ 4499912 h 4707593"/>
              <a:gd name="connsiteX132" fmla="*/ 112064 w 5260975"/>
              <a:gd name="connsiteY132" fmla="*/ 4494440 h 4707593"/>
              <a:gd name="connsiteX133" fmla="*/ 83259 w 5260975"/>
              <a:gd name="connsiteY133" fmla="*/ 4494824 h 4707593"/>
              <a:gd name="connsiteX134" fmla="*/ 60120 w 5260975"/>
              <a:gd name="connsiteY134" fmla="*/ 4503561 h 4707593"/>
              <a:gd name="connsiteX135" fmla="*/ 26514 w 5260975"/>
              <a:gd name="connsiteY135" fmla="*/ 4505289 h 4707593"/>
              <a:gd name="connsiteX136" fmla="*/ 4814 w 5260975"/>
              <a:gd name="connsiteY136" fmla="*/ 4498952 h 4707593"/>
              <a:gd name="connsiteX137" fmla="*/ 398 w 5260975"/>
              <a:gd name="connsiteY137" fmla="*/ 4498089 h 4707593"/>
              <a:gd name="connsiteX138" fmla="*/ 0 w 5260975"/>
              <a:gd name="connsiteY138" fmla="*/ 4498087 h 4707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</a:cxnLst>
            <a:rect l="l" t="t" r="r" b="b"/>
            <a:pathLst>
              <a:path w="5260975" h="4707593">
                <a:moveTo>
                  <a:pt x="0" y="0"/>
                </a:moveTo>
                <a:lnTo>
                  <a:pt x="5260975" y="0"/>
                </a:lnTo>
                <a:lnTo>
                  <a:pt x="5260975" y="3296937"/>
                </a:lnTo>
                <a:lnTo>
                  <a:pt x="5260975" y="3518571"/>
                </a:lnTo>
                <a:lnTo>
                  <a:pt x="5226504" y="3534000"/>
                </a:lnTo>
                <a:cubicBezTo>
                  <a:pt x="5219783" y="3536785"/>
                  <a:pt x="5212389" y="3538321"/>
                  <a:pt x="5206341" y="3542065"/>
                </a:cubicBezTo>
                <a:cubicBezTo>
                  <a:pt x="5178495" y="3559156"/>
                  <a:pt x="5151515" y="3577591"/>
                  <a:pt x="5123287" y="3594010"/>
                </a:cubicBezTo>
                <a:cubicBezTo>
                  <a:pt x="5094195" y="3611004"/>
                  <a:pt x="5068175" y="3631071"/>
                  <a:pt x="5048107" y="3658244"/>
                </a:cubicBezTo>
                <a:cubicBezTo>
                  <a:pt x="5029480" y="3683496"/>
                  <a:pt x="5011429" y="3709131"/>
                  <a:pt x="4992899" y="3734479"/>
                </a:cubicBezTo>
                <a:cubicBezTo>
                  <a:pt x="4988194" y="3740912"/>
                  <a:pt x="4983874" y="3748498"/>
                  <a:pt x="4977440" y="3752627"/>
                </a:cubicBezTo>
                <a:cubicBezTo>
                  <a:pt x="4964094" y="3761268"/>
                  <a:pt x="4949500" y="3768277"/>
                  <a:pt x="4935194" y="3775382"/>
                </a:cubicBezTo>
                <a:cubicBezTo>
                  <a:pt x="4922903" y="3781431"/>
                  <a:pt x="4909846" y="3785943"/>
                  <a:pt x="4897844" y="3792472"/>
                </a:cubicBezTo>
                <a:cubicBezTo>
                  <a:pt x="4888243" y="3797658"/>
                  <a:pt x="4879697" y="3804859"/>
                  <a:pt x="4870767" y="3811388"/>
                </a:cubicBezTo>
                <a:cubicBezTo>
                  <a:pt x="4862990" y="3817052"/>
                  <a:pt x="4854445" y="3821949"/>
                  <a:pt x="4847917" y="3828767"/>
                </a:cubicBezTo>
                <a:cubicBezTo>
                  <a:pt x="4831977" y="3845281"/>
                  <a:pt x="4815942" y="3861508"/>
                  <a:pt x="4796163" y="3873702"/>
                </a:cubicBezTo>
                <a:cubicBezTo>
                  <a:pt x="4776672" y="3885799"/>
                  <a:pt x="4758237" y="3899338"/>
                  <a:pt x="4738843" y="3911628"/>
                </a:cubicBezTo>
                <a:cubicBezTo>
                  <a:pt x="4719831" y="3923630"/>
                  <a:pt x="4702645" y="3936783"/>
                  <a:pt x="4692755" y="3958099"/>
                </a:cubicBezTo>
                <a:cubicBezTo>
                  <a:pt x="4688339" y="3967508"/>
                  <a:pt x="4682097" y="3977782"/>
                  <a:pt x="4673744" y="3983255"/>
                </a:cubicBezTo>
                <a:cubicBezTo>
                  <a:pt x="4661838" y="3991032"/>
                  <a:pt x="4646764" y="3993817"/>
                  <a:pt x="4633801" y="4000442"/>
                </a:cubicBezTo>
                <a:cubicBezTo>
                  <a:pt x="4618535" y="4008219"/>
                  <a:pt x="4600869" y="4014940"/>
                  <a:pt x="4590499" y="4027326"/>
                </a:cubicBezTo>
                <a:cubicBezTo>
                  <a:pt x="4581281" y="4038368"/>
                  <a:pt x="4571968" y="4047009"/>
                  <a:pt x="4559773" y="4054018"/>
                </a:cubicBezTo>
                <a:cubicBezTo>
                  <a:pt x="4551229" y="4058915"/>
                  <a:pt x="4544892" y="4067844"/>
                  <a:pt x="4536059" y="4071877"/>
                </a:cubicBezTo>
                <a:cubicBezTo>
                  <a:pt x="4524442" y="4077254"/>
                  <a:pt x="4512727" y="4081479"/>
                  <a:pt x="4502550" y="4089832"/>
                </a:cubicBezTo>
                <a:cubicBezTo>
                  <a:pt x="4491987" y="4098473"/>
                  <a:pt x="4479986" y="4105290"/>
                  <a:pt x="4468944" y="4113356"/>
                </a:cubicBezTo>
                <a:cubicBezTo>
                  <a:pt x="4463087" y="4117676"/>
                  <a:pt x="4458286" y="4123341"/>
                  <a:pt x="4452623" y="4127854"/>
                </a:cubicBezTo>
                <a:cubicBezTo>
                  <a:pt x="4442252" y="4136111"/>
                  <a:pt x="4431690" y="4144176"/>
                  <a:pt x="4421032" y="4151953"/>
                </a:cubicBezTo>
                <a:cubicBezTo>
                  <a:pt x="4410375" y="4159731"/>
                  <a:pt x="4400197" y="4168756"/>
                  <a:pt x="4388483" y="4174421"/>
                </a:cubicBezTo>
                <a:cubicBezTo>
                  <a:pt x="4368513" y="4184023"/>
                  <a:pt x="4346717" y="4189784"/>
                  <a:pt x="4327321" y="4200153"/>
                </a:cubicBezTo>
                <a:cubicBezTo>
                  <a:pt x="4307639" y="4210714"/>
                  <a:pt x="4289107" y="4223965"/>
                  <a:pt x="4271633" y="4237983"/>
                </a:cubicBezTo>
                <a:cubicBezTo>
                  <a:pt x="4257807" y="4249025"/>
                  <a:pt x="4244845" y="4259971"/>
                  <a:pt x="4227465" y="4265635"/>
                </a:cubicBezTo>
                <a:cubicBezTo>
                  <a:pt x="4217768" y="4268804"/>
                  <a:pt x="4207591" y="4275717"/>
                  <a:pt x="4201733" y="4283783"/>
                </a:cubicBezTo>
                <a:cubicBezTo>
                  <a:pt x="4189059" y="4301353"/>
                  <a:pt x="4172833" y="4313739"/>
                  <a:pt x="4154494" y="4324301"/>
                </a:cubicBezTo>
                <a:cubicBezTo>
                  <a:pt x="4130010" y="4338511"/>
                  <a:pt x="4105814" y="4353009"/>
                  <a:pt x="4081234" y="4366931"/>
                </a:cubicBezTo>
                <a:cubicBezTo>
                  <a:pt x="4066737" y="4375189"/>
                  <a:pt x="4052335" y="4383926"/>
                  <a:pt x="4036971" y="4389975"/>
                </a:cubicBezTo>
                <a:cubicBezTo>
                  <a:pt x="4005575" y="4402457"/>
                  <a:pt x="3973410" y="4413114"/>
                  <a:pt x="3941725" y="4424733"/>
                </a:cubicBezTo>
                <a:cubicBezTo>
                  <a:pt x="3931355" y="4428477"/>
                  <a:pt x="3921561" y="4433854"/>
                  <a:pt x="3910999" y="4437119"/>
                </a:cubicBezTo>
                <a:cubicBezTo>
                  <a:pt x="3899573" y="4440671"/>
                  <a:pt x="3887285" y="4441727"/>
                  <a:pt x="3875859" y="4445280"/>
                </a:cubicBezTo>
                <a:cubicBezTo>
                  <a:pt x="3856847" y="4451136"/>
                  <a:pt x="3838412" y="4458626"/>
                  <a:pt x="3819401" y="4464579"/>
                </a:cubicBezTo>
                <a:cubicBezTo>
                  <a:pt x="3782723" y="4476005"/>
                  <a:pt x="3745949" y="4486951"/>
                  <a:pt x="3709176" y="4497800"/>
                </a:cubicBezTo>
                <a:cubicBezTo>
                  <a:pt x="3701303" y="4500105"/>
                  <a:pt x="3692757" y="4500393"/>
                  <a:pt x="3684981" y="4502889"/>
                </a:cubicBezTo>
                <a:cubicBezTo>
                  <a:pt x="3664337" y="4509610"/>
                  <a:pt x="3643789" y="4516907"/>
                  <a:pt x="3623338" y="4524300"/>
                </a:cubicBezTo>
                <a:cubicBezTo>
                  <a:pt x="3610953" y="4528813"/>
                  <a:pt x="3598854" y="4534382"/>
                  <a:pt x="3586373" y="4538702"/>
                </a:cubicBezTo>
                <a:cubicBezTo>
                  <a:pt x="3576387" y="4542159"/>
                  <a:pt x="3566113" y="4544847"/>
                  <a:pt x="3555743" y="4546960"/>
                </a:cubicBezTo>
                <a:cubicBezTo>
                  <a:pt x="3546814" y="4548785"/>
                  <a:pt x="3537501" y="4548592"/>
                  <a:pt x="3528667" y="4550801"/>
                </a:cubicBezTo>
                <a:cubicBezTo>
                  <a:pt x="3504759" y="4556753"/>
                  <a:pt x="3481140" y="4563475"/>
                  <a:pt x="3457424" y="4569811"/>
                </a:cubicBezTo>
                <a:cubicBezTo>
                  <a:pt x="3447919" y="4572308"/>
                  <a:pt x="3438221" y="4574133"/>
                  <a:pt x="3429003" y="4577301"/>
                </a:cubicBezTo>
                <a:cubicBezTo>
                  <a:pt x="3404327" y="4585654"/>
                  <a:pt x="3380036" y="4595159"/>
                  <a:pt x="3355264" y="4603033"/>
                </a:cubicBezTo>
                <a:cubicBezTo>
                  <a:pt x="3334717" y="4609562"/>
                  <a:pt x="3313593" y="4614266"/>
                  <a:pt x="3292757" y="4620027"/>
                </a:cubicBezTo>
                <a:cubicBezTo>
                  <a:pt x="3283924" y="4622524"/>
                  <a:pt x="3275475" y="4626077"/>
                  <a:pt x="3266643" y="4628188"/>
                </a:cubicBezTo>
                <a:cubicBezTo>
                  <a:pt x="3246863" y="4632990"/>
                  <a:pt x="3226796" y="4637022"/>
                  <a:pt x="3206921" y="4641823"/>
                </a:cubicBezTo>
                <a:cubicBezTo>
                  <a:pt x="3195590" y="4644607"/>
                  <a:pt x="3184645" y="4649600"/>
                  <a:pt x="3173123" y="4651425"/>
                </a:cubicBezTo>
                <a:cubicBezTo>
                  <a:pt x="3145759" y="4655745"/>
                  <a:pt x="3118203" y="4658817"/>
                  <a:pt x="3090646" y="4662274"/>
                </a:cubicBezTo>
                <a:cubicBezTo>
                  <a:pt x="3062227" y="4665826"/>
                  <a:pt x="3033902" y="4669571"/>
                  <a:pt x="3005480" y="4672739"/>
                </a:cubicBezTo>
                <a:cubicBezTo>
                  <a:pt x="2989926" y="4674372"/>
                  <a:pt x="2974275" y="4674660"/>
                  <a:pt x="2958721" y="4676196"/>
                </a:cubicBezTo>
                <a:cubicBezTo>
                  <a:pt x="2945087" y="4677541"/>
                  <a:pt x="2931549" y="4680037"/>
                  <a:pt x="2917915" y="4681670"/>
                </a:cubicBezTo>
                <a:cubicBezTo>
                  <a:pt x="2906105" y="4683013"/>
                  <a:pt x="2894199" y="4683781"/>
                  <a:pt x="2882389" y="4685126"/>
                </a:cubicBezTo>
                <a:cubicBezTo>
                  <a:pt x="2863475" y="4687334"/>
                  <a:pt x="2844655" y="4689831"/>
                  <a:pt x="2825837" y="4692135"/>
                </a:cubicBezTo>
                <a:cubicBezTo>
                  <a:pt x="2817964" y="4692999"/>
                  <a:pt x="2809706" y="4695399"/>
                  <a:pt x="2802313" y="4693960"/>
                </a:cubicBezTo>
                <a:cubicBezTo>
                  <a:pt x="2783686" y="4690310"/>
                  <a:pt x="2765347" y="4691367"/>
                  <a:pt x="2746816" y="4693863"/>
                </a:cubicBezTo>
                <a:cubicBezTo>
                  <a:pt x="2740479" y="4694728"/>
                  <a:pt x="2733662" y="4694535"/>
                  <a:pt x="2727517" y="4692903"/>
                </a:cubicBezTo>
                <a:cubicBezTo>
                  <a:pt x="2714939" y="4689638"/>
                  <a:pt x="2702745" y="4685029"/>
                  <a:pt x="2690359" y="4680997"/>
                </a:cubicBezTo>
                <a:cubicBezTo>
                  <a:pt x="2689014" y="4680517"/>
                  <a:pt x="2687382" y="4680421"/>
                  <a:pt x="2685943" y="4680133"/>
                </a:cubicBezTo>
                <a:cubicBezTo>
                  <a:pt x="2677781" y="4678500"/>
                  <a:pt x="2669717" y="4676868"/>
                  <a:pt x="2661554" y="4675428"/>
                </a:cubicBezTo>
                <a:cubicBezTo>
                  <a:pt x="2657138" y="4674660"/>
                  <a:pt x="2652625" y="4674564"/>
                  <a:pt x="2648208" y="4673892"/>
                </a:cubicBezTo>
                <a:cubicBezTo>
                  <a:pt x="2631118" y="4671203"/>
                  <a:pt x="2612299" y="4675716"/>
                  <a:pt x="2597512" y="4664099"/>
                </a:cubicBezTo>
                <a:cubicBezTo>
                  <a:pt x="2587911" y="4656609"/>
                  <a:pt x="2578597" y="4658338"/>
                  <a:pt x="2568324" y="4659490"/>
                </a:cubicBezTo>
                <a:cubicBezTo>
                  <a:pt x="2560547" y="4660354"/>
                  <a:pt x="2552577" y="4660065"/>
                  <a:pt x="2544704" y="4660162"/>
                </a:cubicBezTo>
                <a:cubicBezTo>
                  <a:pt x="2530878" y="4660449"/>
                  <a:pt x="2517052" y="4660546"/>
                  <a:pt x="2503225" y="4661026"/>
                </a:cubicBezTo>
                <a:cubicBezTo>
                  <a:pt x="2498808" y="4661218"/>
                  <a:pt x="2494297" y="4663619"/>
                  <a:pt x="2489975" y="4663235"/>
                </a:cubicBezTo>
                <a:cubicBezTo>
                  <a:pt x="2470004" y="4661410"/>
                  <a:pt x="2450033" y="4658529"/>
                  <a:pt x="2430061" y="4656897"/>
                </a:cubicBezTo>
                <a:cubicBezTo>
                  <a:pt x="2418732" y="4655938"/>
                  <a:pt x="2407114" y="4657761"/>
                  <a:pt x="2395880" y="4656417"/>
                </a:cubicBezTo>
                <a:cubicBezTo>
                  <a:pt x="2382919" y="4654881"/>
                  <a:pt x="2370245" y="4650945"/>
                  <a:pt x="2357378" y="4648544"/>
                </a:cubicBezTo>
                <a:cubicBezTo>
                  <a:pt x="2353826" y="4647872"/>
                  <a:pt x="2349889" y="4648736"/>
                  <a:pt x="2346145" y="4648928"/>
                </a:cubicBezTo>
                <a:cubicBezTo>
                  <a:pt x="2341920" y="4649120"/>
                  <a:pt x="2337791" y="4649504"/>
                  <a:pt x="2333567" y="4649600"/>
                </a:cubicBezTo>
                <a:cubicBezTo>
                  <a:pt x="2320700" y="4649793"/>
                  <a:pt x="2307835" y="4649504"/>
                  <a:pt x="2294968" y="4650177"/>
                </a:cubicBezTo>
                <a:cubicBezTo>
                  <a:pt x="2287095" y="4650561"/>
                  <a:pt x="2278839" y="4654497"/>
                  <a:pt x="2271540" y="4653057"/>
                </a:cubicBezTo>
                <a:cubicBezTo>
                  <a:pt x="2256659" y="4650272"/>
                  <a:pt x="2241776" y="4656513"/>
                  <a:pt x="2226895" y="4651329"/>
                </a:cubicBezTo>
                <a:cubicBezTo>
                  <a:pt x="2222285" y="4649793"/>
                  <a:pt x="2215948" y="4653633"/>
                  <a:pt x="2210379" y="4653825"/>
                </a:cubicBezTo>
                <a:cubicBezTo>
                  <a:pt x="2196457" y="4654305"/>
                  <a:pt x="2182535" y="4654209"/>
                  <a:pt x="2168613" y="4654113"/>
                </a:cubicBezTo>
                <a:cubicBezTo>
                  <a:pt x="2156131" y="4654017"/>
                  <a:pt x="2143168" y="4655361"/>
                  <a:pt x="2131167" y="4652673"/>
                </a:cubicBezTo>
                <a:cubicBezTo>
                  <a:pt x="2118588" y="4649793"/>
                  <a:pt x="2107259" y="4650177"/>
                  <a:pt x="2095065" y="4653441"/>
                </a:cubicBezTo>
                <a:cubicBezTo>
                  <a:pt x="2086711" y="4655649"/>
                  <a:pt x="2077878" y="4655938"/>
                  <a:pt x="2069237" y="4656609"/>
                </a:cubicBezTo>
                <a:cubicBezTo>
                  <a:pt x="2059924" y="4657377"/>
                  <a:pt x="2049650" y="4655361"/>
                  <a:pt x="2041201" y="4658529"/>
                </a:cubicBezTo>
                <a:cubicBezTo>
                  <a:pt x="2016044" y="4667939"/>
                  <a:pt x="1990216" y="4669955"/>
                  <a:pt x="1963909" y="4669955"/>
                </a:cubicBezTo>
                <a:cubicBezTo>
                  <a:pt x="1959107" y="4669955"/>
                  <a:pt x="1954210" y="4668612"/>
                  <a:pt x="1949603" y="4667171"/>
                </a:cubicBezTo>
                <a:cubicBezTo>
                  <a:pt x="1922717" y="4658529"/>
                  <a:pt x="1895737" y="4659297"/>
                  <a:pt x="1868373" y="4664578"/>
                </a:cubicBezTo>
                <a:cubicBezTo>
                  <a:pt x="1862708" y="4665731"/>
                  <a:pt x="1856372" y="4665923"/>
                  <a:pt x="1850707" y="4664771"/>
                </a:cubicBezTo>
                <a:cubicBezTo>
                  <a:pt x="1834768" y="4661410"/>
                  <a:pt x="1819309" y="4655841"/>
                  <a:pt x="1803275" y="4653441"/>
                </a:cubicBezTo>
                <a:cubicBezTo>
                  <a:pt x="1776775" y="4649504"/>
                  <a:pt x="1753828" y="4662754"/>
                  <a:pt x="1730112" y="4671396"/>
                </a:cubicBezTo>
                <a:cubicBezTo>
                  <a:pt x="1707548" y="4679557"/>
                  <a:pt x="1688345" y="4697992"/>
                  <a:pt x="1661652" y="4693863"/>
                </a:cubicBezTo>
                <a:cubicBezTo>
                  <a:pt x="1658965" y="4693479"/>
                  <a:pt x="1655988" y="4696071"/>
                  <a:pt x="1653011" y="4696744"/>
                </a:cubicBezTo>
                <a:cubicBezTo>
                  <a:pt x="1644850" y="4698568"/>
                  <a:pt x="1636689" y="4700776"/>
                  <a:pt x="1628431" y="4701641"/>
                </a:cubicBezTo>
                <a:cubicBezTo>
                  <a:pt x="1618350" y="4702793"/>
                  <a:pt x="1608076" y="4702409"/>
                  <a:pt x="1597995" y="4703369"/>
                </a:cubicBezTo>
                <a:cubicBezTo>
                  <a:pt x="1585032" y="4704521"/>
                  <a:pt x="1572263" y="4707593"/>
                  <a:pt x="1559396" y="4707593"/>
                </a:cubicBezTo>
                <a:cubicBezTo>
                  <a:pt x="1549026" y="4707593"/>
                  <a:pt x="1538753" y="4704041"/>
                  <a:pt x="1528480" y="4702312"/>
                </a:cubicBezTo>
                <a:cubicBezTo>
                  <a:pt x="1513981" y="4699912"/>
                  <a:pt x="1498042" y="4700584"/>
                  <a:pt x="1485272" y="4694439"/>
                </a:cubicBezTo>
                <a:cubicBezTo>
                  <a:pt x="1471639" y="4687910"/>
                  <a:pt x="1458676" y="4684934"/>
                  <a:pt x="1444562" y="4686950"/>
                </a:cubicBezTo>
                <a:cubicBezTo>
                  <a:pt x="1439857" y="4687622"/>
                  <a:pt x="1433808" y="4691655"/>
                  <a:pt x="1431696" y="4695783"/>
                </a:cubicBezTo>
                <a:cubicBezTo>
                  <a:pt x="1426991" y="4705001"/>
                  <a:pt x="1420559" y="4706634"/>
                  <a:pt x="1411821" y="4703464"/>
                </a:cubicBezTo>
                <a:cubicBezTo>
                  <a:pt x="1404236" y="4700776"/>
                  <a:pt x="1394922" y="4699432"/>
                  <a:pt x="1389738" y="4694247"/>
                </a:cubicBezTo>
                <a:cubicBezTo>
                  <a:pt x="1375047" y="4679557"/>
                  <a:pt x="1356324" y="4679077"/>
                  <a:pt x="1338081" y="4675141"/>
                </a:cubicBezTo>
                <a:cubicBezTo>
                  <a:pt x="1326945" y="4672739"/>
                  <a:pt x="1316574" y="4672644"/>
                  <a:pt x="1305436" y="4674276"/>
                </a:cubicBezTo>
                <a:cubicBezTo>
                  <a:pt x="1281241" y="4677925"/>
                  <a:pt x="1257717" y="4672739"/>
                  <a:pt x="1234481" y="4666115"/>
                </a:cubicBezTo>
                <a:cubicBezTo>
                  <a:pt x="1219118" y="4661698"/>
                  <a:pt x="1203372" y="4659010"/>
                  <a:pt x="1188106" y="4654497"/>
                </a:cubicBezTo>
                <a:cubicBezTo>
                  <a:pt x="1176680" y="4651041"/>
                  <a:pt x="1165255" y="4646912"/>
                  <a:pt x="1154790" y="4641343"/>
                </a:cubicBezTo>
                <a:cubicBezTo>
                  <a:pt x="1139618" y="4633181"/>
                  <a:pt x="1126369" y="4620891"/>
                  <a:pt x="1107069" y="4624156"/>
                </a:cubicBezTo>
                <a:cubicBezTo>
                  <a:pt x="1090074" y="4627036"/>
                  <a:pt x="1074713" y="4620988"/>
                  <a:pt x="1059158" y="4615227"/>
                </a:cubicBezTo>
                <a:cubicBezTo>
                  <a:pt x="1047732" y="4611002"/>
                  <a:pt x="1036308" y="4606681"/>
                  <a:pt x="1024496" y="4603993"/>
                </a:cubicBezTo>
                <a:cubicBezTo>
                  <a:pt x="1010478" y="4600824"/>
                  <a:pt x="994635" y="4602169"/>
                  <a:pt x="982153" y="4596311"/>
                </a:cubicBezTo>
                <a:cubicBezTo>
                  <a:pt x="969095" y="4590166"/>
                  <a:pt x="958246" y="4594295"/>
                  <a:pt x="946628" y="4596024"/>
                </a:cubicBezTo>
                <a:cubicBezTo>
                  <a:pt x="928097" y="4598712"/>
                  <a:pt x="909661" y="4603705"/>
                  <a:pt x="890939" y="4597368"/>
                </a:cubicBezTo>
                <a:cubicBezTo>
                  <a:pt x="868184" y="4589687"/>
                  <a:pt x="845620" y="4581430"/>
                  <a:pt x="822769" y="4574133"/>
                </a:cubicBezTo>
                <a:cubicBezTo>
                  <a:pt x="813934" y="4571347"/>
                  <a:pt x="804431" y="4570195"/>
                  <a:pt x="795212" y="4568947"/>
                </a:cubicBezTo>
                <a:cubicBezTo>
                  <a:pt x="786476" y="4567891"/>
                  <a:pt x="776010" y="4570579"/>
                  <a:pt x="769288" y="4566547"/>
                </a:cubicBezTo>
                <a:cubicBezTo>
                  <a:pt x="752005" y="4556178"/>
                  <a:pt x="734243" y="4551089"/>
                  <a:pt x="714271" y="4551089"/>
                </a:cubicBezTo>
                <a:cubicBezTo>
                  <a:pt x="706781" y="4551089"/>
                  <a:pt x="699484" y="4546768"/>
                  <a:pt x="691900" y="4545999"/>
                </a:cubicBezTo>
                <a:cubicBezTo>
                  <a:pt x="681529" y="4545040"/>
                  <a:pt x="669623" y="4542447"/>
                  <a:pt x="660598" y="4546096"/>
                </a:cubicBezTo>
                <a:cubicBezTo>
                  <a:pt x="639379" y="4554737"/>
                  <a:pt x="622193" y="4547536"/>
                  <a:pt x="603662" y="4538991"/>
                </a:cubicBezTo>
                <a:cubicBezTo>
                  <a:pt x="585418" y="4530541"/>
                  <a:pt x="566215" y="4523821"/>
                  <a:pt x="546821" y="4518251"/>
                </a:cubicBezTo>
                <a:cubicBezTo>
                  <a:pt x="539524" y="4516235"/>
                  <a:pt x="530787" y="4519596"/>
                  <a:pt x="522721" y="4520267"/>
                </a:cubicBezTo>
                <a:cubicBezTo>
                  <a:pt x="519840" y="4520460"/>
                  <a:pt x="516671" y="4520748"/>
                  <a:pt x="514080" y="4519788"/>
                </a:cubicBezTo>
                <a:cubicBezTo>
                  <a:pt x="489020" y="4510570"/>
                  <a:pt x="463575" y="4503561"/>
                  <a:pt x="436404" y="4508361"/>
                </a:cubicBezTo>
                <a:cubicBezTo>
                  <a:pt x="433908" y="4508842"/>
                  <a:pt x="431123" y="4507786"/>
                  <a:pt x="428626" y="4507114"/>
                </a:cubicBezTo>
                <a:cubicBezTo>
                  <a:pt x="416432" y="4503657"/>
                  <a:pt x="404526" y="4498184"/>
                  <a:pt x="392141" y="4496936"/>
                </a:cubicBezTo>
                <a:cubicBezTo>
                  <a:pt x="361608" y="4493864"/>
                  <a:pt x="330884" y="4492615"/>
                  <a:pt x="300157" y="4490599"/>
                </a:cubicBezTo>
                <a:cubicBezTo>
                  <a:pt x="298237" y="4490503"/>
                  <a:pt x="296221" y="4490503"/>
                  <a:pt x="294493" y="4489831"/>
                </a:cubicBezTo>
                <a:cubicBezTo>
                  <a:pt x="283163" y="4485702"/>
                  <a:pt x="273274" y="4487047"/>
                  <a:pt x="263671" y="4494919"/>
                </a:cubicBezTo>
                <a:cubicBezTo>
                  <a:pt x="259447" y="4498376"/>
                  <a:pt x="253686" y="4500200"/>
                  <a:pt x="248406" y="4502121"/>
                </a:cubicBezTo>
                <a:cubicBezTo>
                  <a:pt x="240628" y="4505002"/>
                  <a:pt x="232659" y="4507786"/>
                  <a:pt x="224594" y="4509610"/>
                </a:cubicBezTo>
                <a:cubicBezTo>
                  <a:pt x="216624" y="4511338"/>
                  <a:pt x="208079" y="4513738"/>
                  <a:pt x="200398" y="4512395"/>
                </a:cubicBezTo>
                <a:cubicBezTo>
                  <a:pt x="186572" y="4509994"/>
                  <a:pt x="173417" y="4504618"/>
                  <a:pt x="159783" y="4501064"/>
                </a:cubicBezTo>
                <a:cubicBezTo>
                  <a:pt x="155079" y="4499816"/>
                  <a:pt x="149893" y="4500009"/>
                  <a:pt x="144997" y="4499912"/>
                </a:cubicBezTo>
                <a:cubicBezTo>
                  <a:pt x="133763" y="4499625"/>
                  <a:pt x="122241" y="4502409"/>
                  <a:pt x="112064" y="4494440"/>
                </a:cubicBezTo>
                <a:cubicBezTo>
                  <a:pt x="102655" y="4486951"/>
                  <a:pt x="93148" y="4489158"/>
                  <a:pt x="83259" y="4494824"/>
                </a:cubicBezTo>
                <a:cubicBezTo>
                  <a:pt x="76154" y="4498857"/>
                  <a:pt x="68090" y="4502025"/>
                  <a:pt x="60120" y="4503561"/>
                </a:cubicBezTo>
                <a:cubicBezTo>
                  <a:pt x="49174" y="4505673"/>
                  <a:pt x="38324" y="4506538"/>
                  <a:pt x="26514" y="4505289"/>
                </a:cubicBezTo>
                <a:cubicBezTo>
                  <a:pt x="18161" y="4504425"/>
                  <a:pt x="11343" y="4504041"/>
                  <a:pt x="4814" y="4498952"/>
                </a:cubicBezTo>
                <a:cubicBezTo>
                  <a:pt x="3759" y="4498184"/>
                  <a:pt x="1839" y="4497992"/>
                  <a:pt x="398" y="4498089"/>
                </a:cubicBezTo>
                <a:lnTo>
                  <a:pt x="0" y="4498087"/>
                </a:ln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>
            <a:outerShdw blurRad="381000" dist="1524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32F8779-732C-4104-8119-FFB5E50F3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5376" y="1771650"/>
            <a:ext cx="5008562" cy="1343026"/>
          </a:xfrm>
        </p:spPr>
        <p:txBody>
          <a:bodyPr anchor="b">
            <a:normAutofit/>
          </a:bodyPr>
          <a:lstStyle/>
          <a:p>
            <a:r>
              <a:rPr lang="nl-NL" sz="4400" dirty="0">
                <a:latin typeface="Arial" panose="020B0604020202020204" pitchFamily="34" charset="0"/>
                <a:cs typeface="Arial" panose="020B0604020202020204" pitchFamily="34" charset="0"/>
              </a:rPr>
              <a:t>Website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674F122-572E-406C-A0F5-7C01D2F177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5376" y="3295649"/>
            <a:ext cx="4829174" cy="2466976"/>
          </a:xfrm>
        </p:spPr>
        <p:txBody>
          <a:bodyPr>
            <a:normAutofit/>
          </a:bodyPr>
          <a:lstStyle/>
          <a:p>
            <a:endParaRPr lang="nl-NL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6612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8">
            <a:extLst>
              <a:ext uri="{FF2B5EF4-FFF2-40B4-BE49-F238E27FC236}">
                <a16:creationId xmlns:a16="http://schemas.microsoft.com/office/drawing/2014/main" id="{22E5DF58-5CFD-4D62-AC3A-9EA04E1AF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D6AB9189-B348-491B-A1C2-967DE48726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/>
        </p:blipFill>
        <p:spPr>
          <a:xfrm>
            <a:off x="21" y="11"/>
            <a:ext cx="12191979" cy="6857989"/>
          </a:xfrm>
          <a:prstGeom prst="rect">
            <a:avLst/>
          </a:prstGeom>
        </p:spPr>
      </p:pic>
      <p:sp useBgFill="1">
        <p:nvSpPr>
          <p:cNvPr id="8" name="Freeform: Shape 10">
            <a:extLst>
              <a:ext uri="{FF2B5EF4-FFF2-40B4-BE49-F238E27FC236}">
                <a16:creationId xmlns:a16="http://schemas.microsoft.com/office/drawing/2014/main" id="{8064D39A-E0A4-461B-A8D2-9C3AE870CE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089" y="1498601"/>
            <a:ext cx="5260975" cy="4707593"/>
          </a:xfrm>
          <a:custGeom>
            <a:avLst/>
            <a:gdLst>
              <a:gd name="connsiteX0" fmla="*/ 0 w 5260975"/>
              <a:gd name="connsiteY0" fmla="*/ 0 h 4707593"/>
              <a:gd name="connsiteX1" fmla="*/ 5260975 w 5260975"/>
              <a:gd name="connsiteY1" fmla="*/ 0 h 4707593"/>
              <a:gd name="connsiteX2" fmla="*/ 5260975 w 5260975"/>
              <a:gd name="connsiteY2" fmla="*/ 3296937 h 4707593"/>
              <a:gd name="connsiteX3" fmla="*/ 5260975 w 5260975"/>
              <a:gd name="connsiteY3" fmla="*/ 3518571 h 4707593"/>
              <a:gd name="connsiteX4" fmla="*/ 5226504 w 5260975"/>
              <a:gd name="connsiteY4" fmla="*/ 3534000 h 4707593"/>
              <a:gd name="connsiteX5" fmla="*/ 5206341 w 5260975"/>
              <a:gd name="connsiteY5" fmla="*/ 3542065 h 4707593"/>
              <a:gd name="connsiteX6" fmla="*/ 5123287 w 5260975"/>
              <a:gd name="connsiteY6" fmla="*/ 3594010 h 4707593"/>
              <a:gd name="connsiteX7" fmla="*/ 5048107 w 5260975"/>
              <a:gd name="connsiteY7" fmla="*/ 3658244 h 4707593"/>
              <a:gd name="connsiteX8" fmla="*/ 4992899 w 5260975"/>
              <a:gd name="connsiteY8" fmla="*/ 3734479 h 4707593"/>
              <a:gd name="connsiteX9" fmla="*/ 4977440 w 5260975"/>
              <a:gd name="connsiteY9" fmla="*/ 3752627 h 4707593"/>
              <a:gd name="connsiteX10" fmla="*/ 4935194 w 5260975"/>
              <a:gd name="connsiteY10" fmla="*/ 3775382 h 4707593"/>
              <a:gd name="connsiteX11" fmla="*/ 4897844 w 5260975"/>
              <a:gd name="connsiteY11" fmla="*/ 3792472 h 4707593"/>
              <a:gd name="connsiteX12" fmla="*/ 4870767 w 5260975"/>
              <a:gd name="connsiteY12" fmla="*/ 3811388 h 4707593"/>
              <a:gd name="connsiteX13" fmla="*/ 4847917 w 5260975"/>
              <a:gd name="connsiteY13" fmla="*/ 3828767 h 4707593"/>
              <a:gd name="connsiteX14" fmla="*/ 4796163 w 5260975"/>
              <a:gd name="connsiteY14" fmla="*/ 3873702 h 4707593"/>
              <a:gd name="connsiteX15" fmla="*/ 4738843 w 5260975"/>
              <a:gd name="connsiteY15" fmla="*/ 3911628 h 4707593"/>
              <a:gd name="connsiteX16" fmla="*/ 4692755 w 5260975"/>
              <a:gd name="connsiteY16" fmla="*/ 3958099 h 4707593"/>
              <a:gd name="connsiteX17" fmla="*/ 4673744 w 5260975"/>
              <a:gd name="connsiteY17" fmla="*/ 3983255 h 4707593"/>
              <a:gd name="connsiteX18" fmla="*/ 4633801 w 5260975"/>
              <a:gd name="connsiteY18" fmla="*/ 4000442 h 4707593"/>
              <a:gd name="connsiteX19" fmla="*/ 4590499 w 5260975"/>
              <a:gd name="connsiteY19" fmla="*/ 4027326 h 4707593"/>
              <a:gd name="connsiteX20" fmla="*/ 4559773 w 5260975"/>
              <a:gd name="connsiteY20" fmla="*/ 4054018 h 4707593"/>
              <a:gd name="connsiteX21" fmla="*/ 4536059 w 5260975"/>
              <a:gd name="connsiteY21" fmla="*/ 4071877 h 4707593"/>
              <a:gd name="connsiteX22" fmla="*/ 4502550 w 5260975"/>
              <a:gd name="connsiteY22" fmla="*/ 4089832 h 4707593"/>
              <a:gd name="connsiteX23" fmla="*/ 4468944 w 5260975"/>
              <a:gd name="connsiteY23" fmla="*/ 4113356 h 4707593"/>
              <a:gd name="connsiteX24" fmla="*/ 4452623 w 5260975"/>
              <a:gd name="connsiteY24" fmla="*/ 4127854 h 4707593"/>
              <a:gd name="connsiteX25" fmla="*/ 4421032 w 5260975"/>
              <a:gd name="connsiteY25" fmla="*/ 4151953 h 4707593"/>
              <a:gd name="connsiteX26" fmla="*/ 4388483 w 5260975"/>
              <a:gd name="connsiteY26" fmla="*/ 4174421 h 4707593"/>
              <a:gd name="connsiteX27" fmla="*/ 4327321 w 5260975"/>
              <a:gd name="connsiteY27" fmla="*/ 4200153 h 4707593"/>
              <a:gd name="connsiteX28" fmla="*/ 4271633 w 5260975"/>
              <a:gd name="connsiteY28" fmla="*/ 4237983 h 4707593"/>
              <a:gd name="connsiteX29" fmla="*/ 4227465 w 5260975"/>
              <a:gd name="connsiteY29" fmla="*/ 4265635 h 4707593"/>
              <a:gd name="connsiteX30" fmla="*/ 4201733 w 5260975"/>
              <a:gd name="connsiteY30" fmla="*/ 4283783 h 4707593"/>
              <a:gd name="connsiteX31" fmla="*/ 4154494 w 5260975"/>
              <a:gd name="connsiteY31" fmla="*/ 4324301 h 4707593"/>
              <a:gd name="connsiteX32" fmla="*/ 4081234 w 5260975"/>
              <a:gd name="connsiteY32" fmla="*/ 4366931 h 4707593"/>
              <a:gd name="connsiteX33" fmla="*/ 4036971 w 5260975"/>
              <a:gd name="connsiteY33" fmla="*/ 4389975 h 4707593"/>
              <a:gd name="connsiteX34" fmla="*/ 3941725 w 5260975"/>
              <a:gd name="connsiteY34" fmla="*/ 4424733 h 4707593"/>
              <a:gd name="connsiteX35" fmla="*/ 3910999 w 5260975"/>
              <a:gd name="connsiteY35" fmla="*/ 4437119 h 4707593"/>
              <a:gd name="connsiteX36" fmla="*/ 3875859 w 5260975"/>
              <a:gd name="connsiteY36" fmla="*/ 4445280 h 4707593"/>
              <a:gd name="connsiteX37" fmla="*/ 3819401 w 5260975"/>
              <a:gd name="connsiteY37" fmla="*/ 4464579 h 4707593"/>
              <a:gd name="connsiteX38" fmla="*/ 3709176 w 5260975"/>
              <a:gd name="connsiteY38" fmla="*/ 4497800 h 4707593"/>
              <a:gd name="connsiteX39" fmla="*/ 3684981 w 5260975"/>
              <a:gd name="connsiteY39" fmla="*/ 4502889 h 4707593"/>
              <a:gd name="connsiteX40" fmla="*/ 3623338 w 5260975"/>
              <a:gd name="connsiteY40" fmla="*/ 4524300 h 4707593"/>
              <a:gd name="connsiteX41" fmla="*/ 3586373 w 5260975"/>
              <a:gd name="connsiteY41" fmla="*/ 4538702 h 4707593"/>
              <a:gd name="connsiteX42" fmla="*/ 3555743 w 5260975"/>
              <a:gd name="connsiteY42" fmla="*/ 4546960 h 4707593"/>
              <a:gd name="connsiteX43" fmla="*/ 3528667 w 5260975"/>
              <a:gd name="connsiteY43" fmla="*/ 4550801 h 4707593"/>
              <a:gd name="connsiteX44" fmla="*/ 3457424 w 5260975"/>
              <a:gd name="connsiteY44" fmla="*/ 4569811 h 4707593"/>
              <a:gd name="connsiteX45" fmla="*/ 3429003 w 5260975"/>
              <a:gd name="connsiteY45" fmla="*/ 4577301 h 4707593"/>
              <a:gd name="connsiteX46" fmla="*/ 3355264 w 5260975"/>
              <a:gd name="connsiteY46" fmla="*/ 4603033 h 4707593"/>
              <a:gd name="connsiteX47" fmla="*/ 3292757 w 5260975"/>
              <a:gd name="connsiteY47" fmla="*/ 4620027 h 4707593"/>
              <a:gd name="connsiteX48" fmla="*/ 3266643 w 5260975"/>
              <a:gd name="connsiteY48" fmla="*/ 4628188 h 4707593"/>
              <a:gd name="connsiteX49" fmla="*/ 3206921 w 5260975"/>
              <a:gd name="connsiteY49" fmla="*/ 4641823 h 4707593"/>
              <a:gd name="connsiteX50" fmla="*/ 3173123 w 5260975"/>
              <a:gd name="connsiteY50" fmla="*/ 4651425 h 4707593"/>
              <a:gd name="connsiteX51" fmla="*/ 3090646 w 5260975"/>
              <a:gd name="connsiteY51" fmla="*/ 4662274 h 4707593"/>
              <a:gd name="connsiteX52" fmla="*/ 3005480 w 5260975"/>
              <a:gd name="connsiteY52" fmla="*/ 4672739 h 4707593"/>
              <a:gd name="connsiteX53" fmla="*/ 2958721 w 5260975"/>
              <a:gd name="connsiteY53" fmla="*/ 4676196 h 4707593"/>
              <a:gd name="connsiteX54" fmla="*/ 2917915 w 5260975"/>
              <a:gd name="connsiteY54" fmla="*/ 4681670 h 4707593"/>
              <a:gd name="connsiteX55" fmla="*/ 2882389 w 5260975"/>
              <a:gd name="connsiteY55" fmla="*/ 4685126 h 4707593"/>
              <a:gd name="connsiteX56" fmla="*/ 2825837 w 5260975"/>
              <a:gd name="connsiteY56" fmla="*/ 4692135 h 4707593"/>
              <a:gd name="connsiteX57" fmla="*/ 2802313 w 5260975"/>
              <a:gd name="connsiteY57" fmla="*/ 4693960 h 4707593"/>
              <a:gd name="connsiteX58" fmla="*/ 2746816 w 5260975"/>
              <a:gd name="connsiteY58" fmla="*/ 4693863 h 4707593"/>
              <a:gd name="connsiteX59" fmla="*/ 2727517 w 5260975"/>
              <a:gd name="connsiteY59" fmla="*/ 4692903 h 4707593"/>
              <a:gd name="connsiteX60" fmla="*/ 2690359 w 5260975"/>
              <a:gd name="connsiteY60" fmla="*/ 4680997 h 4707593"/>
              <a:gd name="connsiteX61" fmla="*/ 2685943 w 5260975"/>
              <a:gd name="connsiteY61" fmla="*/ 4680133 h 4707593"/>
              <a:gd name="connsiteX62" fmla="*/ 2661554 w 5260975"/>
              <a:gd name="connsiteY62" fmla="*/ 4675428 h 4707593"/>
              <a:gd name="connsiteX63" fmla="*/ 2648208 w 5260975"/>
              <a:gd name="connsiteY63" fmla="*/ 4673892 h 4707593"/>
              <a:gd name="connsiteX64" fmla="*/ 2597512 w 5260975"/>
              <a:gd name="connsiteY64" fmla="*/ 4664099 h 4707593"/>
              <a:gd name="connsiteX65" fmla="*/ 2568324 w 5260975"/>
              <a:gd name="connsiteY65" fmla="*/ 4659490 h 4707593"/>
              <a:gd name="connsiteX66" fmla="*/ 2544704 w 5260975"/>
              <a:gd name="connsiteY66" fmla="*/ 4660162 h 4707593"/>
              <a:gd name="connsiteX67" fmla="*/ 2503225 w 5260975"/>
              <a:gd name="connsiteY67" fmla="*/ 4661026 h 4707593"/>
              <a:gd name="connsiteX68" fmla="*/ 2489975 w 5260975"/>
              <a:gd name="connsiteY68" fmla="*/ 4663235 h 4707593"/>
              <a:gd name="connsiteX69" fmla="*/ 2430061 w 5260975"/>
              <a:gd name="connsiteY69" fmla="*/ 4656897 h 4707593"/>
              <a:gd name="connsiteX70" fmla="*/ 2395880 w 5260975"/>
              <a:gd name="connsiteY70" fmla="*/ 4656417 h 4707593"/>
              <a:gd name="connsiteX71" fmla="*/ 2357378 w 5260975"/>
              <a:gd name="connsiteY71" fmla="*/ 4648544 h 4707593"/>
              <a:gd name="connsiteX72" fmla="*/ 2346145 w 5260975"/>
              <a:gd name="connsiteY72" fmla="*/ 4648928 h 4707593"/>
              <a:gd name="connsiteX73" fmla="*/ 2333567 w 5260975"/>
              <a:gd name="connsiteY73" fmla="*/ 4649600 h 4707593"/>
              <a:gd name="connsiteX74" fmla="*/ 2294968 w 5260975"/>
              <a:gd name="connsiteY74" fmla="*/ 4650177 h 4707593"/>
              <a:gd name="connsiteX75" fmla="*/ 2271540 w 5260975"/>
              <a:gd name="connsiteY75" fmla="*/ 4653057 h 4707593"/>
              <a:gd name="connsiteX76" fmla="*/ 2226895 w 5260975"/>
              <a:gd name="connsiteY76" fmla="*/ 4651329 h 4707593"/>
              <a:gd name="connsiteX77" fmla="*/ 2210379 w 5260975"/>
              <a:gd name="connsiteY77" fmla="*/ 4653825 h 4707593"/>
              <a:gd name="connsiteX78" fmla="*/ 2168613 w 5260975"/>
              <a:gd name="connsiteY78" fmla="*/ 4654113 h 4707593"/>
              <a:gd name="connsiteX79" fmla="*/ 2131167 w 5260975"/>
              <a:gd name="connsiteY79" fmla="*/ 4652673 h 4707593"/>
              <a:gd name="connsiteX80" fmla="*/ 2095065 w 5260975"/>
              <a:gd name="connsiteY80" fmla="*/ 4653441 h 4707593"/>
              <a:gd name="connsiteX81" fmla="*/ 2069237 w 5260975"/>
              <a:gd name="connsiteY81" fmla="*/ 4656609 h 4707593"/>
              <a:gd name="connsiteX82" fmla="*/ 2041201 w 5260975"/>
              <a:gd name="connsiteY82" fmla="*/ 4658529 h 4707593"/>
              <a:gd name="connsiteX83" fmla="*/ 1963909 w 5260975"/>
              <a:gd name="connsiteY83" fmla="*/ 4669955 h 4707593"/>
              <a:gd name="connsiteX84" fmla="*/ 1949603 w 5260975"/>
              <a:gd name="connsiteY84" fmla="*/ 4667171 h 4707593"/>
              <a:gd name="connsiteX85" fmla="*/ 1868373 w 5260975"/>
              <a:gd name="connsiteY85" fmla="*/ 4664578 h 4707593"/>
              <a:gd name="connsiteX86" fmla="*/ 1850707 w 5260975"/>
              <a:gd name="connsiteY86" fmla="*/ 4664771 h 4707593"/>
              <a:gd name="connsiteX87" fmla="*/ 1803275 w 5260975"/>
              <a:gd name="connsiteY87" fmla="*/ 4653441 h 4707593"/>
              <a:gd name="connsiteX88" fmla="*/ 1730112 w 5260975"/>
              <a:gd name="connsiteY88" fmla="*/ 4671396 h 4707593"/>
              <a:gd name="connsiteX89" fmla="*/ 1661652 w 5260975"/>
              <a:gd name="connsiteY89" fmla="*/ 4693863 h 4707593"/>
              <a:gd name="connsiteX90" fmla="*/ 1653011 w 5260975"/>
              <a:gd name="connsiteY90" fmla="*/ 4696744 h 4707593"/>
              <a:gd name="connsiteX91" fmla="*/ 1628431 w 5260975"/>
              <a:gd name="connsiteY91" fmla="*/ 4701641 h 4707593"/>
              <a:gd name="connsiteX92" fmla="*/ 1597995 w 5260975"/>
              <a:gd name="connsiteY92" fmla="*/ 4703369 h 4707593"/>
              <a:gd name="connsiteX93" fmla="*/ 1559396 w 5260975"/>
              <a:gd name="connsiteY93" fmla="*/ 4707593 h 4707593"/>
              <a:gd name="connsiteX94" fmla="*/ 1528480 w 5260975"/>
              <a:gd name="connsiteY94" fmla="*/ 4702312 h 4707593"/>
              <a:gd name="connsiteX95" fmla="*/ 1485272 w 5260975"/>
              <a:gd name="connsiteY95" fmla="*/ 4694439 h 4707593"/>
              <a:gd name="connsiteX96" fmla="*/ 1444562 w 5260975"/>
              <a:gd name="connsiteY96" fmla="*/ 4686950 h 4707593"/>
              <a:gd name="connsiteX97" fmla="*/ 1431696 w 5260975"/>
              <a:gd name="connsiteY97" fmla="*/ 4695783 h 4707593"/>
              <a:gd name="connsiteX98" fmla="*/ 1411821 w 5260975"/>
              <a:gd name="connsiteY98" fmla="*/ 4703464 h 4707593"/>
              <a:gd name="connsiteX99" fmla="*/ 1389738 w 5260975"/>
              <a:gd name="connsiteY99" fmla="*/ 4694247 h 4707593"/>
              <a:gd name="connsiteX100" fmla="*/ 1338081 w 5260975"/>
              <a:gd name="connsiteY100" fmla="*/ 4675141 h 4707593"/>
              <a:gd name="connsiteX101" fmla="*/ 1305436 w 5260975"/>
              <a:gd name="connsiteY101" fmla="*/ 4674276 h 4707593"/>
              <a:gd name="connsiteX102" fmla="*/ 1234481 w 5260975"/>
              <a:gd name="connsiteY102" fmla="*/ 4666115 h 4707593"/>
              <a:gd name="connsiteX103" fmla="*/ 1188106 w 5260975"/>
              <a:gd name="connsiteY103" fmla="*/ 4654497 h 4707593"/>
              <a:gd name="connsiteX104" fmla="*/ 1154790 w 5260975"/>
              <a:gd name="connsiteY104" fmla="*/ 4641343 h 4707593"/>
              <a:gd name="connsiteX105" fmla="*/ 1107069 w 5260975"/>
              <a:gd name="connsiteY105" fmla="*/ 4624156 h 4707593"/>
              <a:gd name="connsiteX106" fmla="*/ 1059158 w 5260975"/>
              <a:gd name="connsiteY106" fmla="*/ 4615227 h 4707593"/>
              <a:gd name="connsiteX107" fmla="*/ 1024496 w 5260975"/>
              <a:gd name="connsiteY107" fmla="*/ 4603993 h 4707593"/>
              <a:gd name="connsiteX108" fmla="*/ 982153 w 5260975"/>
              <a:gd name="connsiteY108" fmla="*/ 4596311 h 4707593"/>
              <a:gd name="connsiteX109" fmla="*/ 946628 w 5260975"/>
              <a:gd name="connsiteY109" fmla="*/ 4596024 h 4707593"/>
              <a:gd name="connsiteX110" fmla="*/ 890939 w 5260975"/>
              <a:gd name="connsiteY110" fmla="*/ 4597368 h 4707593"/>
              <a:gd name="connsiteX111" fmla="*/ 822769 w 5260975"/>
              <a:gd name="connsiteY111" fmla="*/ 4574133 h 4707593"/>
              <a:gd name="connsiteX112" fmla="*/ 795212 w 5260975"/>
              <a:gd name="connsiteY112" fmla="*/ 4568947 h 4707593"/>
              <a:gd name="connsiteX113" fmla="*/ 769288 w 5260975"/>
              <a:gd name="connsiteY113" fmla="*/ 4566547 h 4707593"/>
              <a:gd name="connsiteX114" fmla="*/ 714271 w 5260975"/>
              <a:gd name="connsiteY114" fmla="*/ 4551089 h 4707593"/>
              <a:gd name="connsiteX115" fmla="*/ 691900 w 5260975"/>
              <a:gd name="connsiteY115" fmla="*/ 4545999 h 4707593"/>
              <a:gd name="connsiteX116" fmla="*/ 660598 w 5260975"/>
              <a:gd name="connsiteY116" fmla="*/ 4546096 h 4707593"/>
              <a:gd name="connsiteX117" fmla="*/ 603662 w 5260975"/>
              <a:gd name="connsiteY117" fmla="*/ 4538991 h 4707593"/>
              <a:gd name="connsiteX118" fmla="*/ 546821 w 5260975"/>
              <a:gd name="connsiteY118" fmla="*/ 4518251 h 4707593"/>
              <a:gd name="connsiteX119" fmla="*/ 522721 w 5260975"/>
              <a:gd name="connsiteY119" fmla="*/ 4520267 h 4707593"/>
              <a:gd name="connsiteX120" fmla="*/ 514080 w 5260975"/>
              <a:gd name="connsiteY120" fmla="*/ 4519788 h 4707593"/>
              <a:gd name="connsiteX121" fmla="*/ 436404 w 5260975"/>
              <a:gd name="connsiteY121" fmla="*/ 4508361 h 4707593"/>
              <a:gd name="connsiteX122" fmla="*/ 428626 w 5260975"/>
              <a:gd name="connsiteY122" fmla="*/ 4507114 h 4707593"/>
              <a:gd name="connsiteX123" fmla="*/ 392141 w 5260975"/>
              <a:gd name="connsiteY123" fmla="*/ 4496936 h 4707593"/>
              <a:gd name="connsiteX124" fmla="*/ 300157 w 5260975"/>
              <a:gd name="connsiteY124" fmla="*/ 4490599 h 4707593"/>
              <a:gd name="connsiteX125" fmla="*/ 294493 w 5260975"/>
              <a:gd name="connsiteY125" fmla="*/ 4489831 h 4707593"/>
              <a:gd name="connsiteX126" fmla="*/ 263671 w 5260975"/>
              <a:gd name="connsiteY126" fmla="*/ 4494919 h 4707593"/>
              <a:gd name="connsiteX127" fmla="*/ 248406 w 5260975"/>
              <a:gd name="connsiteY127" fmla="*/ 4502121 h 4707593"/>
              <a:gd name="connsiteX128" fmla="*/ 224594 w 5260975"/>
              <a:gd name="connsiteY128" fmla="*/ 4509610 h 4707593"/>
              <a:gd name="connsiteX129" fmla="*/ 200398 w 5260975"/>
              <a:gd name="connsiteY129" fmla="*/ 4512395 h 4707593"/>
              <a:gd name="connsiteX130" fmla="*/ 159783 w 5260975"/>
              <a:gd name="connsiteY130" fmla="*/ 4501064 h 4707593"/>
              <a:gd name="connsiteX131" fmla="*/ 144997 w 5260975"/>
              <a:gd name="connsiteY131" fmla="*/ 4499912 h 4707593"/>
              <a:gd name="connsiteX132" fmla="*/ 112064 w 5260975"/>
              <a:gd name="connsiteY132" fmla="*/ 4494440 h 4707593"/>
              <a:gd name="connsiteX133" fmla="*/ 83259 w 5260975"/>
              <a:gd name="connsiteY133" fmla="*/ 4494824 h 4707593"/>
              <a:gd name="connsiteX134" fmla="*/ 60120 w 5260975"/>
              <a:gd name="connsiteY134" fmla="*/ 4503561 h 4707593"/>
              <a:gd name="connsiteX135" fmla="*/ 26514 w 5260975"/>
              <a:gd name="connsiteY135" fmla="*/ 4505289 h 4707593"/>
              <a:gd name="connsiteX136" fmla="*/ 4814 w 5260975"/>
              <a:gd name="connsiteY136" fmla="*/ 4498952 h 4707593"/>
              <a:gd name="connsiteX137" fmla="*/ 398 w 5260975"/>
              <a:gd name="connsiteY137" fmla="*/ 4498089 h 4707593"/>
              <a:gd name="connsiteX138" fmla="*/ 0 w 5260975"/>
              <a:gd name="connsiteY138" fmla="*/ 4498087 h 4707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</a:cxnLst>
            <a:rect l="l" t="t" r="r" b="b"/>
            <a:pathLst>
              <a:path w="5260975" h="4707593">
                <a:moveTo>
                  <a:pt x="0" y="0"/>
                </a:moveTo>
                <a:lnTo>
                  <a:pt x="5260975" y="0"/>
                </a:lnTo>
                <a:lnTo>
                  <a:pt x="5260975" y="3296937"/>
                </a:lnTo>
                <a:lnTo>
                  <a:pt x="5260975" y="3518571"/>
                </a:lnTo>
                <a:lnTo>
                  <a:pt x="5226504" y="3534000"/>
                </a:lnTo>
                <a:cubicBezTo>
                  <a:pt x="5219783" y="3536785"/>
                  <a:pt x="5212389" y="3538321"/>
                  <a:pt x="5206341" y="3542065"/>
                </a:cubicBezTo>
                <a:cubicBezTo>
                  <a:pt x="5178495" y="3559156"/>
                  <a:pt x="5151515" y="3577591"/>
                  <a:pt x="5123287" y="3594010"/>
                </a:cubicBezTo>
                <a:cubicBezTo>
                  <a:pt x="5094195" y="3611004"/>
                  <a:pt x="5068175" y="3631071"/>
                  <a:pt x="5048107" y="3658244"/>
                </a:cubicBezTo>
                <a:cubicBezTo>
                  <a:pt x="5029480" y="3683496"/>
                  <a:pt x="5011429" y="3709131"/>
                  <a:pt x="4992899" y="3734479"/>
                </a:cubicBezTo>
                <a:cubicBezTo>
                  <a:pt x="4988194" y="3740912"/>
                  <a:pt x="4983874" y="3748498"/>
                  <a:pt x="4977440" y="3752627"/>
                </a:cubicBezTo>
                <a:cubicBezTo>
                  <a:pt x="4964094" y="3761268"/>
                  <a:pt x="4949500" y="3768277"/>
                  <a:pt x="4935194" y="3775382"/>
                </a:cubicBezTo>
                <a:cubicBezTo>
                  <a:pt x="4922903" y="3781431"/>
                  <a:pt x="4909846" y="3785943"/>
                  <a:pt x="4897844" y="3792472"/>
                </a:cubicBezTo>
                <a:cubicBezTo>
                  <a:pt x="4888243" y="3797658"/>
                  <a:pt x="4879697" y="3804859"/>
                  <a:pt x="4870767" y="3811388"/>
                </a:cubicBezTo>
                <a:cubicBezTo>
                  <a:pt x="4862990" y="3817052"/>
                  <a:pt x="4854445" y="3821949"/>
                  <a:pt x="4847917" y="3828767"/>
                </a:cubicBezTo>
                <a:cubicBezTo>
                  <a:pt x="4831977" y="3845281"/>
                  <a:pt x="4815942" y="3861508"/>
                  <a:pt x="4796163" y="3873702"/>
                </a:cubicBezTo>
                <a:cubicBezTo>
                  <a:pt x="4776672" y="3885799"/>
                  <a:pt x="4758237" y="3899338"/>
                  <a:pt x="4738843" y="3911628"/>
                </a:cubicBezTo>
                <a:cubicBezTo>
                  <a:pt x="4719831" y="3923630"/>
                  <a:pt x="4702645" y="3936783"/>
                  <a:pt x="4692755" y="3958099"/>
                </a:cubicBezTo>
                <a:cubicBezTo>
                  <a:pt x="4688339" y="3967508"/>
                  <a:pt x="4682097" y="3977782"/>
                  <a:pt x="4673744" y="3983255"/>
                </a:cubicBezTo>
                <a:cubicBezTo>
                  <a:pt x="4661838" y="3991032"/>
                  <a:pt x="4646764" y="3993817"/>
                  <a:pt x="4633801" y="4000442"/>
                </a:cubicBezTo>
                <a:cubicBezTo>
                  <a:pt x="4618535" y="4008219"/>
                  <a:pt x="4600869" y="4014940"/>
                  <a:pt x="4590499" y="4027326"/>
                </a:cubicBezTo>
                <a:cubicBezTo>
                  <a:pt x="4581281" y="4038368"/>
                  <a:pt x="4571968" y="4047009"/>
                  <a:pt x="4559773" y="4054018"/>
                </a:cubicBezTo>
                <a:cubicBezTo>
                  <a:pt x="4551229" y="4058915"/>
                  <a:pt x="4544892" y="4067844"/>
                  <a:pt x="4536059" y="4071877"/>
                </a:cubicBezTo>
                <a:cubicBezTo>
                  <a:pt x="4524442" y="4077254"/>
                  <a:pt x="4512727" y="4081479"/>
                  <a:pt x="4502550" y="4089832"/>
                </a:cubicBezTo>
                <a:cubicBezTo>
                  <a:pt x="4491987" y="4098473"/>
                  <a:pt x="4479986" y="4105290"/>
                  <a:pt x="4468944" y="4113356"/>
                </a:cubicBezTo>
                <a:cubicBezTo>
                  <a:pt x="4463087" y="4117676"/>
                  <a:pt x="4458286" y="4123341"/>
                  <a:pt x="4452623" y="4127854"/>
                </a:cubicBezTo>
                <a:cubicBezTo>
                  <a:pt x="4442252" y="4136111"/>
                  <a:pt x="4431690" y="4144176"/>
                  <a:pt x="4421032" y="4151953"/>
                </a:cubicBezTo>
                <a:cubicBezTo>
                  <a:pt x="4410375" y="4159731"/>
                  <a:pt x="4400197" y="4168756"/>
                  <a:pt x="4388483" y="4174421"/>
                </a:cubicBezTo>
                <a:cubicBezTo>
                  <a:pt x="4368513" y="4184023"/>
                  <a:pt x="4346717" y="4189784"/>
                  <a:pt x="4327321" y="4200153"/>
                </a:cubicBezTo>
                <a:cubicBezTo>
                  <a:pt x="4307639" y="4210714"/>
                  <a:pt x="4289107" y="4223965"/>
                  <a:pt x="4271633" y="4237983"/>
                </a:cubicBezTo>
                <a:cubicBezTo>
                  <a:pt x="4257807" y="4249025"/>
                  <a:pt x="4244845" y="4259971"/>
                  <a:pt x="4227465" y="4265635"/>
                </a:cubicBezTo>
                <a:cubicBezTo>
                  <a:pt x="4217768" y="4268804"/>
                  <a:pt x="4207591" y="4275717"/>
                  <a:pt x="4201733" y="4283783"/>
                </a:cubicBezTo>
                <a:cubicBezTo>
                  <a:pt x="4189059" y="4301353"/>
                  <a:pt x="4172833" y="4313739"/>
                  <a:pt x="4154494" y="4324301"/>
                </a:cubicBezTo>
                <a:cubicBezTo>
                  <a:pt x="4130010" y="4338511"/>
                  <a:pt x="4105814" y="4353009"/>
                  <a:pt x="4081234" y="4366931"/>
                </a:cubicBezTo>
                <a:cubicBezTo>
                  <a:pt x="4066737" y="4375189"/>
                  <a:pt x="4052335" y="4383926"/>
                  <a:pt x="4036971" y="4389975"/>
                </a:cubicBezTo>
                <a:cubicBezTo>
                  <a:pt x="4005575" y="4402457"/>
                  <a:pt x="3973410" y="4413114"/>
                  <a:pt x="3941725" y="4424733"/>
                </a:cubicBezTo>
                <a:cubicBezTo>
                  <a:pt x="3931355" y="4428477"/>
                  <a:pt x="3921561" y="4433854"/>
                  <a:pt x="3910999" y="4437119"/>
                </a:cubicBezTo>
                <a:cubicBezTo>
                  <a:pt x="3899573" y="4440671"/>
                  <a:pt x="3887285" y="4441727"/>
                  <a:pt x="3875859" y="4445280"/>
                </a:cubicBezTo>
                <a:cubicBezTo>
                  <a:pt x="3856847" y="4451136"/>
                  <a:pt x="3838412" y="4458626"/>
                  <a:pt x="3819401" y="4464579"/>
                </a:cubicBezTo>
                <a:cubicBezTo>
                  <a:pt x="3782723" y="4476005"/>
                  <a:pt x="3745949" y="4486951"/>
                  <a:pt x="3709176" y="4497800"/>
                </a:cubicBezTo>
                <a:cubicBezTo>
                  <a:pt x="3701303" y="4500105"/>
                  <a:pt x="3692757" y="4500393"/>
                  <a:pt x="3684981" y="4502889"/>
                </a:cubicBezTo>
                <a:cubicBezTo>
                  <a:pt x="3664337" y="4509610"/>
                  <a:pt x="3643789" y="4516907"/>
                  <a:pt x="3623338" y="4524300"/>
                </a:cubicBezTo>
                <a:cubicBezTo>
                  <a:pt x="3610953" y="4528813"/>
                  <a:pt x="3598854" y="4534382"/>
                  <a:pt x="3586373" y="4538702"/>
                </a:cubicBezTo>
                <a:cubicBezTo>
                  <a:pt x="3576387" y="4542159"/>
                  <a:pt x="3566113" y="4544847"/>
                  <a:pt x="3555743" y="4546960"/>
                </a:cubicBezTo>
                <a:cubicBezTo>
                  <a:pt x="3546814" y="4548785"/>
                  <a:pt x="3537501" y="4548592"/>
                  <a:pt x="3528667" y="4550801"/>
                </a:cubicBezTo>
                <a:cubicBezTo>
                  <a:pt x="3504759" y="4556753"/>
                  <a:pt x="3481140" y="4563475"/>
                  <a:pt x="3457424" y="4569811"/>
                </a:cubicBezTo>
                <a:cubicBezTo>
                  <a:pt x="3447919" y="4572308"/>
                  <a:pt x="3438221" y="4574133"/>
                  <a:pt x="3429003" y="4577301"/>
                </a:cubicBezTo>
                <a:cubicBezTo>
                  <a:pt x="3404327" y="4585654"/>
                  <a:pt x="3380036" y="4595159"/>
                  <a:pt x="3355264" y="4603033"/>
                </a:cubicBezTo>
                <a:cubicBezTo>
                  <a:pt x="3334717" y="4609562"/>
                  <a:pt x="3313593" y="4614266"/>
                  <a:pt x="3292757" y="4620027"/>
                </a:cubicBezTo>
                <a:cubicBezTo>
                  <a:pt x="3283924" y="4622524"/>
                  <a:pt x="3275475" y="4626077"/>
                  <a:pt x="3266643" y="4628188"/>
                </a:cubicBezTo>
                <a:cubicBezTo>
                  <a:pt x="3246863" y="4632990"/>
                  <a:pt x="3226796" y="4637022"/>
                  <a:pt x="3206921" y="4641823"/>
                </a:cubicBezTo>
                <a:cubicBezTo>
                  <a:pt x="3195590" y="4644607"/>
                  <a:pt x="3184645" y="4649600"/>
                  <a:pt x="3173123" y="4651425"/>
                </a:cubicBezTo>
                <a:cubicBezTo>
                  <a:pt x="3145759" y="4655745"/>
                  <a:pt x="3118203" y="4658817"/>
                  <a:pt x="3090646" y="4662274"/>
                </a:cubicBezTo>
                <a:cubicBezTo>
                  <a:pt x="3062227" y="4665826"/>
                  <a:pt x="3033902" y="4669571"/>
                  <a:pt x="3005480" y="4672739"/>
                </a:cubicBezTo>
                <a:cubicBezTo>
                  <a:pt x="2989926" y="4674372"/>
                  <a:pt x="2974275" y="4674660"/>
                  <a:pt x="2958721" y="4676196"/>
                </a:cubicBezTo>
                <a:cubicBezTo>
                  <a:pt x="2945087" y="4677541"/>
                  <a:pt x="2931549" y="4680037"/>
                  <a:pt x="2917915" y="4681670"/>
                </a:cubicBezTo>
                <a:cubicBezTo>
                  <a:pt x="2906105" y="4683013"/>
                  <a:pt x="2894199" y="4683781"/>
                  <a:pt x="2882389" y="4685126"/>
                </a:cubicBezTo>
                <a:cubicBezTo>
                  <a:pt x="2863475" y="4687334"/>
                  <a:pt x="2844655" y="4689831"/>
                  <a:pt x="2825837" y="4692135"/>
                </a:cubicBezTo>
                <a:cubicBezTo>
                  <a:pt x="2817964" y="4692999"/>
                  <a:pt x="2809706" y="4695399"/>
                  <a:pt x="2802313" y="4693960"/>
                </a:cubicBezTo>
                <a:cubicBezTo>
                  <a:pt x="2783686" y="4690310"/>
                  <a:pt x="2765347" y="4691367"/>
                  <a:pt x="2746816" y="4693863"/>
                </a:cubicBezTo>
                <a:cubicBezTo>
                  <a:pt x="2740479" y="4694728"/>
                  <a:pt x="2733662" y="4694535"/>
                  <a:pt x="2727517" y="4692903"/>
                </a:cubicBezTo>
                <a:cubicBezTo>
                  <a:pt x="2714939" y="4689638"/>
                  <a:pt x="2702745" y="4685029"/>
                  <a:pt x="2690359" y="4680997"/>
                </a:cubicBezTo>
                <a:cubicBezTo>
                  <a:pt x="2689014" y="4680517"/>
                  <a:pt x="2687382" y="4680421"/>
                  <a:pt x="2685943" y="4680133"/>
                </a:cubicBezTo>
                <a:cubicBezTo>
                  <a:pt x="2677781" y="4678500"/>
                  <a:pt x="2669717" y="4676868"/>
                  <a:pt x="2661554" y="4675428"/>
                </a:cubicBezTo>
                <a:cubicBezTo>
                  <a:pt x="2657138" y="4674660"/>
                  <a:pt x="2652625" y="4674564"/>
                  <a:pt x="2648208" y="4673892"/>
                </a:cubicBezTo>
                <a:cubicBezTo>
                  <a:pt x="2631118" y="4671203"/>
                  <a:pt x="2612299" y="4675716"/>
                  <a:pt x="2597512" y="4664099"/>
                </a:cubicBezTo>
                <a:cubicBezTo>
                  <a:pt x="2587911" y="4656609"/>
                  <a:pt x="2578597" y="4658338"/>
                  <a:pt x="2568324" y="4659490"/>
                </a:cubicBezTo>
                <a:cubicBezTo>
                  <a:pt x="2560547" y="4660354"/>
                  <a:pt x="2552577" y="4660065"/>
                  <a:pt x="2544704" y="4660162"/>
                </a:cubicBezTo>
                <a:cubicBezTo>
                  <a:pt x="2530878" y="4660449"/>
                  <a:pt x="2517052" y="4660546"/>
                  <a:pt x="2503225" y="4661026"/>
                </a:cubicBezTo>
                <a:cubicBezTo>
                  <a:pt x="2498808" y="4661218"/>
                  <a:pt x="2494297" y="4663619"/>
                  <a:pt x="2489975" y="4663235"/>
                </a:cubicBezTo>
                <a:cubicBezTo>
                  <a:pt x="2470004" y="4661410"/>
                  <a:pt x="2450033" y="4658529"/>
                  <a:pt x="2430061" y="4656897"/>
                </a:cubicBezTo>
                <a:cubicBezTo>
                  <a:pt x="2418732" y="4655938"/>
                  <a:pt x="2407114" y="4657761"/>
                  <a:pt x="2395880" y="4656417"/>
                </a:cubicBezTo>
                <a:cubicBezTo>
                  <a:pt x="2382919" y="4654881"/>
                  <a:pt x="2370245" y="4650945"/>
                  <a:pt x="2357378" y="4648544"/>
                </a:cubicBezTo>
                <a:cubicBezTo>
                  <a:pt x="2353826" y="4647872"/>
                  <a:pt x="2349889" y="4648736"/>
                  <a:pt x="2346145" y="4648928"/>
                </a:cubicBezTo>
                <a:cubicBezTo>
                  <a:pt x="2341920" y="4649120"/>
                  <a:pt x="2337791" y="4649504"/>
                  <a:pt x="2333567" y="4649600"/>
                </a:cubicBezTo>
                <a:cubicBezTo>
                  <a:pt x="2320700" y="4649793"/>
                  <a:pt x="2307835" y="4649504"/>
                  <a:pt x="2294968" y="4650177"/>
                </a:cubicBezTo>
                <a:cubicBezTo>
                  <a:pt x="2287095" y="4650561"/>
                  <a:pt x="2278839" y="4654497"/>
                  <a:pt x="2271540" y="4653057"/>
                </a:cubicBezTo>
                <a:cubicBezTo>
                  <a:pt x="2256659" y="4650272"/>
                  <a:pt x="2241776" y="4656513"/>
                  <a:pt x="2226895" y="4651329"/>
                </a:cubicBezTo>
                <a:cubicBezTo>
                  <a:pt x="2222285" y="4649793"/>
                  <a:pt x="2215948" y="4653633"/>
                  <a:pt x="2210379" y="4653825"/>
                </a:cubicBezTo>
                <a:cubicBezTo>
                  <a:pt x="2196457" y="4654305"/>
                  <a:pt x="2182535" y="4654209"/>
                  <a:pt x="2168613" y="4654113"/>
                </a:cubicBezTo>
                <a:cubicBezTo>
                  <a:pt x="2156131" y="4654017"/>
                  <a:pt x="2143168" y="4655361"/>
                  <a:pt x="2131167" y="4652673"/>
                </a:cubicBezTo>
                <a:cubicBezTo>
                  <a:pt x="2118588" y="4649793"/>
                  <a:pt x="2107259" y="4650177"/>
                  <a:pt x="2095065" y="4653441"/>
                </a:cubicBezTo>
                <a:cubicBezTo>
                  <a:pt x="2086711" y="4655649"/>
                  <a:pt x="2077878" y="4655938"/>
                  <a:pt x="2069237" y="4656609"/>
                </a:cubicBezTo>
                <a:cubicBezTo>
                  <a:pt x="2059924" y="4657377"/>
                  <a:pt x="2049650" y="4655361"/>
                  <a:pt x="2041201" y="4658529"/>
                </a:cubicBezTo>
                <a:cubicBezTo>
                  <a:pt x="2016044" y="4667939"/>
                  <a:pt x="1990216" y="4669955"/>
                  <a:pt x="1963909" y="4669955"/>
                </a:cubicBezTo>
                <a:cubicBezTo>
                  <a:pt x="1959107" y="4669955"/>
                  <a:pt x="1954210" y="4668612"/>
                  <a:pt x="1949603" y="4667171"/>
                </a:cubicBezTo>
                <a:cubicBezTo>
                  <a:pt x="1922717" y="4658529"/>
                  <a:pt x="1895737" y="4659297"/>
                  <a:pt x="1868373" y="4664578"/>
                </a:cubicBezTo>
                <a:cubicBezTo>
                  <a:pt x="1862708" y="4665731"/>
                  <a:pt x="1856372" y="4665923"/>
                  <a:pt x="1850707" y="4664771"/>
                </a:cubicBezTo>
                <a:cubicBezTo>
                  <a:pt x="1834768" y="4661410"/>
                  <a:pt x="1819309" y="4655841"/>
                  <a:pt x="1803275" y="4653441"/>
                </a:cubicBezTo>
                <a:cubicBezTo>
                  <a:pt x="1776775" y="4649504"/>
                  <a:pt x="1753828" y="4662754"/>
                  <a:pt x="1730112" y="4671396"/>
                </a:cubicBezTo>
                <a:cubicBezTo>
                  <a:pt x="1707548" y="4679557"/>
                  <a:pt x="1688345" y="4697992"/>
                  <a:pt x="1661652" y="4693863"/>
                </a:cubicBezTo>
                <a:cubicBezTo>
                  <a:pt x="1658965" y="4693479"/>
                  <a:pt x="1655988" y="4696071"/>
                  <a:pt x="1653011" y="4696744"/>
                </a:cubicBezTo>
                <a:cubicBezTo>
                  <a:pt x="1644850" y="4698568"/>
                  <a:pt x="1636689" y="4700776"/>
                  <a:pt x="1628431" y="4701641"/>
                </a:cubicBezTo>
                <a:cubicBezTo>
                  <a:pt x="1618350" y="4702793"/>
                  <a:pt x="1608076" y="4702409"/>
                  <a:pt x="1597995" y="4703369"/>
                </a:cubicBezTo>
                <a:cubicBezTo>
                  <a:pt x="1585032" y="4704521"/>
                  <a:pt x="1572263" y="4707593"/>
                  <a:pt x="1559396" y="4707593"/>
                </a:cubicBezTo>
                <a:cubicBezTo>
                  <a:pt x="1549026" y="4707593"/>
                  <a:pt x="1538753" y="4704041"/>
                  <a:pt x="1528480" y="4702312"/>
                </a:cubicBezTo>
                <a:cubicBezTo>
                  <a:pt x="1513981" y="4699912"/>
                  <a:pt x="1498042" y="4700584"/>
                  <a:pt x="1485272" y="4694439"/>
                </a:cubicBezTo>
                <a:cubicBezTo>
                  <a:pt x="1471639" y="4687910"/>
                  <a:pt x="1458676" y="4684934"/>
                  <a:pt x="1444562" y="4686950"/>
                </a:cubicBezTo>
                <a:cubicBezTo>
                  <a:pt x="1439857" y="4687622"/>
                  <a:pt x="1433808" y="4691655"/>
                  <a:pt x="1431696" y="4695783"/>
                </a:cubicBezTo>
                <a:cubicBezTo>
                  <a:pt x="1426991" y="4705001"/>
                  <a:pt x="1420559" y="4706634"/>
                  <a:pt x="1411821" y="4703464"/>
                </a:cubicBezTo>
                <a:cubicBezTo>
                  <a:pt x="1404236" y="4700776"/>
                  <a:pt x="1394922" y="4699432"/>
                  <a:pt x="1389738" y="4694247"/>
                </a:cubicBezTo>
                <a:cubicBezTo>
                  <a:pt x="1375047" y="4679557"/>
                  <a:pt x="1356324" y="4679077"/>
                  <a:pt x="1338081" y="4675141"/>
                </a:cubicBezTo>
                <a:cubicBezTo>
                  <a:pt x="1326945" y="4672739"/>
                  <a:pt x="1316574" y="4672644"/>
                  <a:pt x="1305436" y="4674276"/>
                </a:cubicBezTo>
                <a:cubicBezTo>
                  <a:pt x="1281241" y="4677925"/>
                  <a:pt x="1257717" y="4672739"/>
                  <a:pt x="1234481" y="4666115"/>
                </a:cubicBezTo>
                <a:cubicBezTo>
                  <a:pt x="1219118" y="4661698"/>
                  <a:pt x="1203372" y="4659010"/>
                  <a:pt x="1188106" y="4654497"/>
                </a:cubicBezTo>
                <a:cubicBezTo>
                  <a:pt x="1176680" y="4651041"/>
                  <a:pt x="1165255" y="4646912"/>
                  <a:pt x="1154790" y="4641343"/>
                </a:cubicBezTo>
                <a:cubicBezTo>
                  <a:pt x="1139618" y="4633181"/>
                  <a:pt x="1126369" y="4620891"/>
                  <a:pt x="1107069" y="4624156"/>
                </a:cubicBezTo>
                <a:cubicBezTo>
                  <a:pt x="1090074" y="4627036"/>
                  <a:pt x="1074713" y="4620988"/>
                  <a:pt x="1059158" y="4615227"/>
                </a:cubicBezTo>
                <a:cubicBezTo>
                  <a:pt x="1047732" y="4611002"/>
                  <a:pt x="1036308" y="4606681"/>
                  <a:pt x="1024496" y="4603993"/>
                </a:cubicBezTo>
                <a:cubicBezTo>
                  <a:pt x="1010478" y="4600824"/>
                  <a:pt x="994635" y="4602169"/>
                  <a:pt x="982153" y="4596311"/>
                </a:cubicBezTo>
                <a:cubicBezTo>
                  <a:pt x="969095" y="4590166"/>
                  <a:pt x="958246" y="4594295"/>
                  <a:pt x="946628" y="4596024"/>
                </a:cubicBezTo>
                <a:cubicBezTo>
                  <a:pt x="928097" y="4598712"/>
                  <a:pt x="909661" y="4603705"/>
                  <a:pt x="890939" y="4597368"/>
                </a:cubicBezTo>
                <a:cubicBezTo>
                  <a:pt x="868184" y="4589687"/>
                  <a:pt x="845620" y="4581430"/>
                  <a:pt x="822769" y="4574133"/>
                </a:cubicBezTo>
                <a:cubicBezTo>
                  <a:pt x="813934" y="4571347"/>
                  <a:pt x="804431" y="4570195"/>
                  <a:pt x="795212" y="4568947"/>
                </a:cubicBezTo>
                <a:cubicBezTo>
                  <a:pt x="786476" y="4567891"/>
                  <a:pt x="776010" y="4570579"/>
                  <a:pt x="769288" y="4566547"/>
                </a:cubicBezTo>
                <a:cubicBezTo>
                  <a:pt x="752005" y="4556178"/>
                  <a:pt x="734243" y="4551089"/>
                  <a:pt x="714271" y="4551089"/>
                </a:cubicBezTo>
                <a:cubicBezTo>
                  <a:pt x="706781" y="4551089"/>
                  <a:pt x="699484" y="4546768"/>
                  <a:pt x="691900" y="4545999"/>
                </a:cubicBezTo>
                <a:cubicBezTo>
                  <a:pt x="681529" y="4545040"/>
                  <a:pt x="669623" y="4542447"/>
                  <a:pt x="660598" y="4546096"/>
                </a:cubicBezTo>
                <a:cubicBezTo>
                  <a:pt x="639379" y="4554737"/>
                  <a:pt x="622193" y="4547536"/>
                  <a:pt x="603662" y="4538991"/>
                </a:cubicBezTo>
                <a:cubicBezTo>
                  <a:pt x="585418" y="4530541"/>
                  <a:pt x="566215" y="4523821"/>
                  <a:pt x="546821" y="4518251"/>
                </a:cubicBezTo>
                <a:cubicBezTo>
                  <a:pt x="539524" y="4516235"/>
                  <a:pt x="530787" y="4519596"/>
                  <a:pt x="522721" y="4520267"/>
                </a:cubicBezTo>
                <a:cubicBezTo>
                  <a:pt x="519840" y="4520460"/>
                  <a:pt x="516671" y="4520748"/>
                  <a:pt x="514080" y="4519788"/>
                </a:cubicBezTo>
                <a:cubicBezTo>
                  <a:pt x="489020" y="4510570"/>
                  <a:pt x="463575" y="4503561"/>
                  <a:pt x="436404" y="4508361"/>
                </a:cubicBezTo>
                <a:cubicBezTo>
                  <a:pt x="433908" y="4508842"/>
                  <a:pt x="431123" y="4507786"/>
                  <a:pt x="428626" y="4507114"/>
                </a:cubicBezTo>
                <a:cubicBezTo>
                  <a:pt x="416432" y="4503657"/>
                  <a:pt x="404526" y="4498184"/>
                  <a:pt x="392141" y="4496936"/>
                </a:cubicBezTo>
                <a:cubicBezTo>
                  <a:pt x="361608" y="4493864"/>
                  <a:pt x="330884" y="4492615"/>
                  <a:pt x="300157" y="4490599"/>
                </a:cubicBezTo>
                <a:cubicBezTo>
                  <a:pt x="298237" y="4490503"/>
                  <a:pt x="296221" y="4490503"/>
                  <a:pt x="294493" y="4489831"/>
                </a:cubicBezTo>
                <a:cubicBezTo>
                  <a:pt x="283163" y="4485702"/>
                  <a:pt x="273274" y="4487047"/>
                  <a:pt x="263671" y="4494919"/>
                </a:cubicBezTo>
                <a:cubicBezTo>
                  <a:pt x="259447" y="4498376"/>
                  <a:pt x="253686" y="4500200"/>
                  <a:pt x="248406" y="4502121"/>
                </a:cubicBezTo>
                <a:cubicBezTo>
                  <a:pt x="240628" y="4505002"/>
                  <a:pt x="232659" y="4507786"/>
                  <a:pt x="224594" y="4509610"/>
                </a:cubicBezTo>
                <a:cubicBezTo>
                  <a:pt x="216624" y="4511338"/>
                  <a:pt x="208079" y="4513738"/>
                  <a:pt x="200398" y="4512395"/>
                </a:cubicBezTo>
                <a:cubicBezTo>
                  <a:pt x="186572" y="4509994"/>
                  <a:pt x="173417" y="4504618"/>
                  <a:pt x="159783" y="4501064"/>
                </a:cubicBezTo>
                <a:cubicBezTo>
                  <a:pt x="155079" y="4499816"/>
                  <a:pt x="149893" y="4500009"/>
                  <a:pt x="144997" y="4499912"/>
                </a:cubicBezTo>
                <a:cubicBezTo>
                  <a:pt x="133763" y="4499625"/>
                  <a:pt x="122241" y="4502409"/>
                  <a:pt x="112064" y="4494440"/>
                </a:cubicBezTo>
                <a:cubicBezTo>
                  <a:pt x="102655" y="4486951"/>
                  <a:pt x="93148" y="4489158"/>
                  <a:pt x="83259" y="4494824"/>
                </a:cubicBezTo>
                <a:cubicBezTo>
                  <a:pt x="76154" y="4498857"/>
                  <a:pt x="68090" y="4502025"/>
                  <a:pt x="60120" y="4503561"/>
                </a:cubicBezTo>
                <a:cubicBezTo>
                  <a:pt x="49174" y="4505673"/>
                  <a:pt x="38324" y="4506538"/>
                  <a:pt x="26514" y="4505289"/>
                </a:cubicBezTo>
                <a:cubicBezTo>
                  <a:pt x="18161" y="4504425"/>
                  <a:pt x="11343" y="4504041"/>
                  <a:pt x="4814" y="4498952"/>
                </a:cubicBezTo>
                <a:cubicBezTo>
                  <a:pt x="3759" y="4498184"/>
                  <a:pt x="1839" y="4497992"/>
                  <a:pt x="398" y="4498089"/>
                </a:cubicBezTo>
                <a:lnTo>
                  <a:pt x="0" y="4498087"/>
                </a:ln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>
            <a:outerShdw blurRad="381000" dist="1524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32F8779-732C-4104-8119-FFB5E50F3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5376" y="1771650"/>
            <a:ext cx="4629150" cy="1343026"/>
          </a:xfrm>
        </p:spPr>
        <p:txBody>
          <a:bodyPr anchor="b">
            <a:normAutofit/>
          </a:bodyPr>
          <a:lstStyle/>
          <a:p>
            <a:r>
              <a:rPr lang="nl-NL" sz="4200" dirty="0">
                <a:latin typeface="Arial" panose="020B0604020202020204" pitchFamily="34" charset="0"/>
                <a:cs typeface="Arial" panose="020B0604020202020204" pitchFamily="34" charset="0"/>
              </a:rPr>
              <a:t>Kassasysteem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674F122-572E-406C-A0F5-7C01D2F177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5376" y="3295649"/>
            <a:ext cx="4829174" cy="2466976"/>
          </a:xfrm>
        </p:spPr>
        <p:txBody>
          <a:bodyPr>
            <a:normAutofit/>
          </a:bodyPr>
          <a:lstStyle/>
          <a:p>
            <a:endParaRPr lang="nl-NL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0340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8">
            <a:extLst>
              <a:ext uri="{FF2B5EF4-FFF2-40B4-BE49-F238E27FC236}">
                <a16:creationId xmlns:a16="http://schemas.microsoft.com/office/drawing/2014/main" id="{22E5DF58-5CFD-4D62-AC3A-9EA04E1AF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D6AB9189-B348-491B-A1C2-967DE48726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/>
        </p:blipFill>
        <p:spPr>
          <a:xfrm>
            <a:off x="21" y="11"/>
            <a:ext cx="12191979" cy="6857989"/>
          </a:xfrm>
          <a:prstGeom prst="rect">
            <a:avLst/>
          </a:prstGeom>
        </p:spPr>
      </p:pic>
      <p:sp useBgFill="1">
        <p:nvSpPr>
          <p:cNvPr id="8" name="Freeform: Shape 10">
            <a:extLst>
              <a:ext uri="{FF2B5EF4-FFF2-40B4-BE49-F238E27FC236}">
                <a16:creationId xmlns:a16="http://schemas.microsoft.com/office/drawing/2014/main" id="{8064D39A-E0A4-461B-A8D2-9C3AE870CE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089" y="1498601"/>
            <a:ext cx="5260975" cy="4707593"/>
          </a:xfrm>
          <a:custGeom>
            <a:avLst/>
            <a:gdLst>
              <a:gd name="connsiteX0" fmla="*/ 0 w 5260975"/>
              <a:gd name="connsiteY0" fmla="*/ 0 h 4707593"/>
              <a:gd name="connsiteX1" fmla="*/ 5260975 w 5260975"/>
              <a:gd name="connsiteY1" fmla="*/ 0 h 4707593"/>
              <a:gd name="connsiteX2" fmla="*/ 5260975 w 5260975"/>
              <a:gd name="connsiteY2" fmla="*/ 3296937 h 4707593"/>
              <a:gd name="connsiteX3" fmla="*/ 5260975 w 5260975"/>
              <a:gd name="connsiteY3" fmla="*/ 3518571 h 4707593"/>
              <a:gd name="connsiteX4" fmla="*/ 5226504 w 5260975"/>
              <a:gd name="connsiteY4" fmla="*/ 3534000 h 4707593"/>
              <a:gd name="connsiteX5" fmla="*/ 5206341 w 5260975"/>
              <a:gd name="connsiteY5" fmla="*/ 3542065 h 4707593"/>
              <a:gd name="connsiteX6" fmla="*/ 5123287 w 5260975"/>
              <a:gd name="connsiteY6" fmla="*/ 3594010 h 4707593"/>
              <a:gd name="connsiteX7" fmla="*/ 5048107 w 5260975"/>
              <a:gd name="connsiteY7" fmla="*/ 3658244 h 4707593"/>
              <a:gd name="connsiteX8" fmla="*/ 4992899 w 5260975"/>
              <a:gd name="connsiteY8" fmla="*/ 3734479 h 4707593"/>
              <a:gd name="connsiteX9" fmla="*/ 4977440 w 5260975"/>
              <a:gd name="connsiteY9" fmla="*/ 3752627 h 4707593"/>
              <a:gd name="connsiteX10" fmla="*/ 4935194 w 5260975"/>
              <a:gd name="connsiteY10" fmla="*/ 3775382 h 4707593"/>
              <a:gd name="connsiteX11" fmla="*/ 4897844 w 5260975"/>
              <a:gd name="connsiteY11" fmla="*/ 3792472 h 4707593"/>
              <a:gd name="connsiteX12" fmla="*/ 4870767 w 5260975"/>
              <a:gd name="connsiteY12" fmla="*/ 3811388 h 4707593"/>
              <a:gd name="connsiteX13" fmla="*/ 4847917 w 5260975"/>
              <a:gd name="connsiteY13" fmla="*/ 3828767 h 4707593"/>
              <a:gd name="connsiteX14" fmla="*/ 4796163 w 5260975"/>
              <a:gd name="connsiteY14" fmla="*/ 3873702 h 4707593"/>
              <a:gd name="connsiteX15" fmla="*/ 4738843 w 5260975"/>
              <a:gd name="connsiteY15" fmla="*/ 3911628 h 4707593"/>
              <a:gd name="connsiteX16" fmla="*/ 4692755 w 5260975"/>
              <a:gd name="connsiteY16" fmla="*/ 3958099 h 4707593"/>
              <a:gd name="connsiteX17" fmla="*/ 4673744 w 5260975"/>
              <a:gd name="connsiteY17" fmla="*/ 3983255 h 4707593"/>
              <a:gd name="connsiteX18" fmla="*/ 4633801 w 5260975"/>
              <a:gd name="connsiteY18" fmla="*/ 4000442 h 4707593"/>
              <a:gd name="connsiteX19" fmla="*/ 4590499 w 5260975"/>
              <a:gd name="connsiteY19" fmla="*/ 4027326 h 4707593"/>
              <a:gd name="connsiteX20" fmla="*/ 4559773 w 5260975"/>
              <a:gd name="connsiteY20" fmla="*/ 4054018 h 4707593"/>
              <a:gd name="connsiteX21" fmla="*/ 4536059 w 5260975"/>
              <a:gd name="connsiteY21" fmla="*/ 4071877 h 4707593"/>
              <a:gd name="connsiteX22" fmla="*/ 4502550 w 5260975"/>
              <a:gd name="connsiteY22" fmla="*/ 4089832 h 4707593"/>
              <a:gd name="connsiteX23" fmla="*/ 4468944 w 5260975"/>
              <a:gd name="connsiteY23" fmla="*/ 4113356 h 4707593"/>
              <a:gd name="connsiteX24" fmla="*/ 4452623 w 5260975"/>
              <a:gd name="connsiteY24" fmla="*/ 4127854 h 4707593"/>
              <a:gd name="connsiteX25" fmla="*/ 4421032 w 5260975"/>
              <a:gd name="connsiteY25" fmla="*/ 4151953 h 4707593"/>
              <a:gd name="connsiteX26" fmla="*/ 4388483 w 5260975"/>
              <a:gd name="connsiteY26" fmla="*/ 4174421 h 4707593"/>
              <a:gd name="connsiteX27" fmla="*/ 4327321 w 5260975"/>
              <a:gd name="connsiteY27" fmla="*/ 4200153 h 4707593"/>
              <a:gd name="connsiteX28" fmla="*/ 4271633 w 5260975"/>
              <a:gd name="connsiteY28" fmla="*/ 4237983 h 4707593"/>
              <a:gd name="connsiteX29" fmla="*/ 4227465 w 5260975"/>
              <a:gd name="connsiteY29" fmla="*/ 4265635 h 4707593"/>
              <a:gd name="connsiteX30" fmla="*/ 4201733 w 5260975"/>
              <a:gd name="connsiteY30" fmla="*/ 4283783 h 4707593"/>
              <a:gd name="connsiteX31" fmla="*/ 4154494 w 5260975"/>
              <a:gd name="connsiteY31" fmla="*/ 4324301 h 4707593"/>
              <a:gd name="connsiteX32" fmla="*/ 4081234 w 5260975"/>
              <a:gd name="connsiteY32" fmla="*/ 4366931 h 4707593"/>
              <a:gd name="connsiteX33" fmla="*/ 4036971 w 5260975"/>
              <a:gd name="connsiteY33" fmla="*/ 4389975 h 4707593"/>
              <a:gd name="connsiteX34" fmla="*/ 3941725 w 5260975"/>
              <a:gd name="connsiteY34" fmla="*/ 4424733 h 4707593"/>
              <a:gd name="connsiteX35" fmla="*/ 3910999 w 5260975"/>
              <a:gd name="connsiteY35" fmla="*/ 4437119 h 4707593"/>
              <a:gd name="connsiteX36" fmla="*/ 3875859 w 5260975"/>
              <a:gd name="connsiteY36" fmla="*/ 4445280 h 4707593"/>
              <a:gd name="connsiteX37" fmla="*/ 3819401 w 5260975"/>
              <a:gd name="connsiteY37" fmla="*/ 4464579 h 4707593"/>
              <a:gd name="connsiteX38" fmla="*/ 3709176 w 5260975"/>
              <a:gd name="connsiteY38" fmla="*/ 4497800 h 4707593"/>
              <a:gd name="connsiteX39" fmla="*/ 3684981 w 5260975"/>
              <a:gd name="connsiteY39" fmla="*/ 4502889 h 4707593"/>
              <a:gd name="connsiteX40" fmla="*/ 3623338 w 5260975"/>
              <a:gd name="connsiteY40" fmla="*/ 4524300 h 4707593"/>
              <a:gd name="connsiteX41" fmla="*/ 3586373 w 5260975"/>
              <a:gd name="connsiteY41" fmla="*/ 4538702 h 4707593"/>
              <a:gd name="connsiteX42" fmla="*/ 3555743 w 5260975"/>
              <a:gd name="connsiteY42" fmla="*/ 4546960 h 4707593"/>
              <a:gd name="connsiteX43" fmla="*/ 3528667 w 5260975"/>
              <a:gd name="connsiteY43" fmla="*/ 4550801 h 4707593"/>
              <a:gd name="connsiteX44" fmla="*/ 3457424 w 5260975"/>
              <a:gd name="connsiteY44" fmla="*/ 4569811 h 4707593"/>
              <a:gd name="connsiteX45" fmla="*/ 3429003 w 5260975"/>
              <a:gd name="connsiteY45" fmla="*/ 4577301 h 4707593"/>
              <a:gd name="connsiteX46" fmla="*/ 3355264 w 5260975"/>
              <a:gd name="connsiteY46" fmla="*/ 4603033 h 4707593"/>
              <a:gd name="connsiteX47" fmla="*/ 3292757 w 5260975"/>
              <a:gd name="connsiteY47" fmla="*/ 4620027 h 4707593"/>
              <a:gd name="connsiteX48" fmla="*/ 3266643 w 5260975"/>
              <a:gd name="connsiteY48" fmla="*/ 4628188 h 4707593"/>
              <a:gd name="connsiteX49" fmla="*/ 3206921 w 5260975"/>
              <a:gd name="connsiteY49" fmla="*/ 4641823 h 4707593"/>
              <a:gd name="connsiteX50" fmla="*/ 3173123 w 5260975"/>
              <a:gd name="connsiteY50" fmla="*/ 4651425 h 4707593"/>
              <a:gd name="connsiteX51" fmla="*/ 3090646 w 5260975"/>
              <a:gd name="connsiteY51" fmla="*/ 4662274 h 4707593"/>
              <a:gd name="connsiteX52" fmla="*/ 3005480 w 5260975"/>
              <a:gd name="connsiteY52" fmla="*/ 4672739 h 4707593"/>
              <a:gd name="connsiteX53" fmla="*/ 2958721 w 5260975"/>
              <a:gd name="connsiteY53" fmla="*/ 4676196 h 4707593"/>
              <a:gd name="connsiteX54" fmla="*/ 2917915 w 5260975"/>
              <a:gd name="connsiteY54" fmla="*/ 4681670 h 4707593"/>
              <a:gd name="connsiteX55" fmla="*/ 2882389 w 5260975"/>
              <a:gd name="connsiteY55" fmla="*/ 4685126 h 4707593"/>
              <a:gd name="connsiteX56" fmla="*/ 2825837 w 5260975"/>
              <a:gd name="connsiteY56" fmla="*/ 4692135 h 4707593"/>
              <a:gd name="connsiteX57" fmla="*/ 2802313 w 5260975"/>
              <a:gd name="connsiteY57" fmla="*/ 4693960 h 4707593"/>
              <a:gd name="connsiteX58" fmla="*/ 2746816 w 5260975"/>
              <a:gd name="connsiteY58" fmla="*/ 4693863 h 4707593"/>
              <a:gd name="connsiteX59" fmla="*/ 2727517 w 5260975"/>
              <a:gd name="connsiteY59" fmla="*/ 4692903 h 4707593"/>
              <a:gd name="connsiteX60" fmla="*/ 2690359 w 5260975"/>
              <a:gd name="connsiteY60" fmla="*/ 4680997 h 4707593"/>
              <a:gd name="connsiteX61" fmla="*/ 2685943 w 5260975"/>
              <a:gd name="connsiteY61" fmla="*/ 4680133 h 4707593"/>
              <a:gd name="connsiteX62" fmla="*/ 2661554 w 5260975"/>
              <a:gd name="connsiteY62" fmla="*/ 4675428 h 4707593"/>
              <a:gd name="connsiteX63" fmla="*/ 2648208 w 5260975"/>
              <a:gd name="connsiteY63" fmla="*/ 4673892 h 4707593"/>
              <a:gd name="connsiteX64" fmla="*/ 2597512 w 5260975"/>
              <a:gd name="connsiteY64" fmla="*/ 4664099 h 4707593"/>
              <a:gd name="connsiteX65" fmla="*/ 2568324 w 5260975"/>
              <a:gd name="connsiteY65" fmla="*/ 4659490 h 4707593"/>
              <a:gd name="connsiteX66" fmla="*/ 2544704 w 5260975"/>
              <a:gd name="connsiteY66" fmla="*/ 4660162 h 4707593"/>
              <a:gd name="connsiteX67" fmla="*/ 2503225 w 5260975"/>
              <a:gd name="connsiteY67" fmla="*/ 4661026 h 4707593"/>
              <a:gd name="connsiteX68" fmla="*/ 2489975 w 5260975"/>
              <a:gd name="connsiteY68" fmla="*/ 4663235 h 4707593"/>
              <a:gd name="connsiteX69" fmla="*/ 2430061 w 5260975"/>
              <a:gd name="connsiteY69" fmla="*/ 4656897 h 4707593"/>
              <a:gd name="connsiteX70" fmla="*/ 2395880 w 5260975"/>
              <a:gd name="connsiteY70" fmla="*/ 4656417 h 4707593"/>
              <a:gd name="connsiteX71" fmla="*/ 2357378 w 5260975"/>
              <a:gd name="connsiteY71" fmla="*/ 4648544 h 4707593"/>
              <a:gd name="connsiteX72" fmla="*/ 2346145 w 5260975"/>
              <a:gd name="connsiteY72" fmla="*/ 4648928 h 4707593"/>
              <a:gd name="connsiteX73" fmla="*/ 2333567 w 5260975"/>
              <a:gd name="connsiteY73" fmla="*/ 4649600 h 4707593"/>
              <a:gd name="connsiteX74" fmla="*/ 2294968 w 5260975"/>
              <a:gd name="connsiteY74" fmla="*/ 4650177 h 4707593"/>
              <a:gd name="connsiteX75" fmla="*/ 2271540 w 5260975"/>
              <a:gd name="connsiteY75" fmla="*/ 4653057 h 4707593"/>
              <a:gd name="connsiteX76" fmla="*/ 2226895 w 5260975"/>
              <a:gd name="connsiteY76" fmla="*/ 4651329 h 4707593"/>
              <a:gd name="connsiteX77" fmla="*/ 2210379 w 5260975"/>
              <a:gd name="connsiteY77" fmla="*/ 4653825 h 4707593"/>
              <a:gd name="connsiteX78" fmla="*/ 2168613 w 5260975"/>
              <a:gd name="connsiteY78" fmla="*/ 4654113 h 4707593"/>
              <a:gd name="connsiteX79" fmla="*/ 2131167 w 5260975"/>
              <a:gd name="connsiteY79" fmla="*/ 4652673 h 4707593"/>
              <a:gd name="connsiteX80" fmla="*/ 2095065 w 5260975"/>
              <a:gd name="connsiteY80" fmla="*/ 4653441 h 4707593"/>
              <a:gd name="connsiteX81" fmla="*/ 2069237 w 5260975"/>
              <a:gd name="connsiteY81" fmla="*/ 4656609 h 4707593"/>
              <a:gd name="connsiteX82" fmla="*/ 2041201 w 5260975"/>
              <a:gd name="connsiteY82" fmla="*/ 4658529 h 4707593"/>
              <a:gd name="connsiteX83" fmla="*/ 1963909 w 5260975"/>
              <a:gd name="connsiteY83" fmla="*/ 4669955 h 4707593"/>
              <a:gd name="connsiteX84" fmla="*/ 1949603 w 5260975"/>
              <a:gd name="connsiteY84" fmla="*/ 4667171 h 4707593"/>
              <a:gd name="connsiteX85" fmla="*/ 1868373 w 5260975"/>
              <a:gd name="connsiteY85" fmla="*/ 4664578 h 4707593"/>
              <a:gd name="connsiteX86" fmla="*/ 1850707 w 5260975"/>
              <a:gd name="connsiteY86" fmla="*/ 4664771 h 4707593"/>
              <a:gd name="connsiteX87" fmla="*/ 1803275 w 5260975"/>
              <a:gd name="connsiteY87" fmla="*/ 4653441 h 4707593"/>
              <a:gd name="connsiteX88" fmla="*/ 1730112 w 5260975"/>
              <a:gd name="connsiteY88" fmla="*/ 4671396 h 4707593"/>
              <a:gd name="connsiteX89" fmla="*/ 1661652 w 5260975"/>
              <a:gd name="connsiteY89" fmla="*/ 4693863 h 4707593"/>
              <a:gd name="connsiteX90" fmla="*/ 1653011 w 5260975"/>
              <a:gd name="connsiteY90" fmla="*/ 4696744 h 4707593"/>
              <a:gd name="connsiteX91" fmla="*/ 1628431 w 5260975"/>
              <a:gd name="connsiteY91" fmla="*/ 4701641 h 4707593"/>
              <a:gd name="connsiteX92" fmla="*/ 1597995 w 5260975"/>
              <a:gd name="connsiteY92" fmla="*/ 4703369 h 4707593"/>
              <a:gd name="connsiteX93" fmla="*/ 1559396 w 5260975"/>
              <a:gd name="connsiteY93" fmla="*/ 4707593 h 4707593"/>
              <a:gd name="connsiteX94" fmla="*/ 1528480 w 5260975"/>
              <a:gd name="connsiteY94" fmla="*/ 4702312 h 4707593"/>
              <a:gd name="connsiteX95" fmla="*/ 1485272 w 5260975"/>
              <a:gd name="connsiteY95" fmla="*/ 4694439 h 4707593"/>
              <a:gd name="connsiteX96" fmla="*/ 1444562 w 5260975"/>
              <a:gd name="connsiteY96" fmla="*/ 4686950 h 4707593"/>
              <a:gd name="connsiteX97" fmla="*/ 1431696 w 5260975"/>
              <a:gd name="connsiteY97" fmla="*/ 4695783 h 4707593"/>
              <a:gd name="connsiteX98" fmla="*/ 1411821 w 5260975"/>
              <a:gd name="connsiteY98" fmla="*/ 4703464 h 4707593"/>
              <a:gd name="connsiteX99" fmla="*/ 1389738 w 5260975"/>
              <a:gd name="connsiteY99" fmla="*/ 4694247 h 4707593"/>
              <a:gd name="connsiteX100" fmla="*/ 1338081 w 5260975"/>
              <a:gd name="connsiteY100" fmla="*/ 4675141 h 4707593"/>
              <a:gd name="connsiteX101" fmla="*/ 1305436 w 5260975"/>
              <a:gd name="connsiteY101" fmla="*/ 4674276 h 4707593"/>
              <a:gd name="connsiteX102" fmla="*/ 1234481 w 5260975"/>
              <a:gd name="connsiteY102" fmla="*/ 4666115 h 4707593"/>
              <a:gd name="connsiteX103" fmla="*/ 1188106 w 5260975"/>
              <a:gd name="connsiteY103" fmla="*/ 4654497 h 4707593"/>
              <a:gd name="connsiteX104" fmla="*/ 1154790 w 5260975"/>
              <a:gd name="connsiteY104" fmla="*/ 4641343 h 4707593"/>
              <a:gd name="connsiteX105" fmla="*/ 1107069 w 5260975"/>
              <a:gd name="connsiteY105" fmla="*/ 4624156 h 4707593"/>
              <a:gd name="connsiteX106" fmla="*/ 1059158 w 5260975"/>
              <a:gd name="connsiteY106" fmla="*/ 4615227 h 4707593"/>
              <a:gd name="connsiteX107" fmla="*/ 1024496 w 5260975"/>
              <a:gd name="connsiteY107" fmla="*/ 4603993 h 4707593"/>
              <a:gd name="connsiteX108" fmla="*/ 982153 w 5260975"/>
              <a:gd name="connsiteY108" fmla="*/ 4596311 h 4707593"/>
              <a:gd name="connsiteX109" fmla="*/ 946628 w 5260975"/>
              <a:gd name="connsiteY109" fmla="*/ 4596024 h 4707593"/>
              <a:gd name="connsiteX110" fmla="*/ 890939 w 5260975"/>
              <a:gd name="connsiteY110" fmla="*/ 4597368 h 4707593"/>
              <a:gd name="connsiteX111" fmla="*/ 822769 w 5260975"/>
              <a:gd name="connsiteY111" fmla="*/ 4574133 h 4707593"/>
              <a:gd name="connsiteX112" fmla="*/ 795212 w 5260975"/>
              <a:gd name="connsiteY112" fmla="*/ 4568947 h 4707593"/>
              <a:gd name="connsiteX113" fmla="*/ 769288 w 5260975"/>
              <a:gd name="connsiteY113" fmla="*/ 4566547 h 4707593"/>
              <a:gd name="connsiteX114" fmla="*/ 714271 w 5260975"/>
              <a:gd name="connsiteY114" fmla="*/ 4551089 h 4707593"/>
              <a:gd name="connsiteX115" fmla="*/ 691900 w 5260975"/>
              <a:gd name="connsiteY115" fmla="*/ 4545999 h 4707593"/>
              <a:gd name="connsiteX116" fmla="*/ 660598 w 5260975"/>
              <a:gd name="connsiteY116" fmla="*/ 4546096 h 4707593"/>
              <a:gd name="connsiteX117" fmla="*/ 603662 w 5260975"/>
              <a:gd name="connsiteY117" fmla="*/ 4538991 h 4707593"/>
              <a:gd name="connsiteX118" fmla="*/ 546821 w 5260975"/>
              <a:gd name="connsiteY118" fmla="*/ 4518251 h 4707593"/>
              <a:gd name="connsiteX119" fmla="*/ 522721 w 5260975"/>
              <a:gd name="connsiteY119" fmla="*/ 4520267 h 4707593"/>
              <a:gd name="connsiteX120" fmla="*/ 514080 w 5260975"/>
              <a:gd name="connsiteY120" fmla="*/ 4519788 h 4707593"/>
              <a:gd name="connsiteX121" fmla="*/ 436404 w 5260975"/>
              <a:gd name="connsiteY121" fmla="*/ 4508361 h 4707593"/>
              <a:gd name="connsiteX122" fmla="*/ 428626 w 5260975"/>
              <a:gd name="connsiteY122" fmla="*/ 4507114 h 4707593"/>
              <a:gd name="connsiteX123" fmla="*/ 392141 w 5260975"/>
              <a:gd name="connsiteY123" fmla="*/ 4496936 h 4707593"/>
              <a:gd name="connsiteX124" fmla="*/ 300157 w 5260975"/>
              <a:gd name="connsiteY124" fmla="*/ 4490599 h 4707593"/>
              <a:gd name="connsiteX125" fmla="*/ 294493 w 5260975"/>
              <a:gd name="connsiteY125" fmla="*/ 4489831 h 4707593"/>
              <a:gd name="connsiteX126" fmla="*/ 263671 w 5260975"/>
              <a:gd name="connsiteY126" fmla="*/ 4494919 h 4707593"/>
              <a:gd name="connsiteX127" fmla="*/ 248406 w 5260975"/>
              <a:gd name="connsiteY127" fmla="*/ 4502121 h 4707593"/>
              <a:gd name="connsiteX128" fmla="*/ 224594 w 5260975"/>
              <a:gd name="connsiteY128" fmla="*/ 4509610 h 4707593"/>
              <a:gd name="connsiteX129" fmla="*/ 200398 w 5260975"/>
              <a:gd name="connsiteY129" fmla="*/ 4512395 h 4707593"/>
              <a:gd name="connsiteX130" fmla="*/ 159783 w 5260975"/>
              <a:gd name="connsiteY130" fmla="*/ 4501064 h 4707593"/>
              <a:gd name="connsiteX131" fmla="*/ 144997 w 5260975"/>
              <a:gd name="connsiteY131" fmla="*/ 4499912 h 4707593"/>
              <a:gd name="connsiteX132" fmla="*/ 112064 w 5260975"/>
              <a:gd name="connsiteY132" fmla="*/ 4494440 h 4707593"/>
              <a:gd name="connsiteX133" fmla="*/ 83259 w 5260975"/>
              <a:gd name="connsiteY133" fmla="*/ 4494824 h 4707593"/>
              <a:gd name="connsiteX134" fmla="*/ 60120 w 5260975"/>
              <a:gd name="connsiteY134" fmla="*/ 4503561 h 4707593"/>
              <a:gd name="connsiteX135" fmla="*/ 26514 w 5260975"/>
              <a:gd name="connsiteY135" fmla="*/ 4505289 h 4707593"/>
              <a:gd name="connsiteX136" fmla="*/ 4814 w 5260975"/>
              <a:gd name="connsiteY136" fmla="*/ 4498952 h 4707593"/>
              <a:gd name="connsiteX137" fmla="*/ 398 w 5260975"/>
              <a:gd name="connsiteY137" fmla="*/ 4498089 h 4707593"/>
              <a:gd name="connsiteX138" fmla="*/ 0 w 5260975"/>
              <a:gd name="connsiteY138" fmla="*/ 4498087 h 4707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</a:cxnLst>
            <a:rect l="l" t="t" r="r" b="b"/>
            <a:pathLst>
              <a:path w="5260975" h="4707593">
                <a:moveTo>
                  <a:pt x="0" y="0"/>
                </a:moveTo>
                <a:lnTo>
                  <a:pt x="5260975" y="0"/>
                </a:lnTo>
                <a:lnTo>
                  <a:pt x="5260975" y="3296937"/>
                </a:lnTo>
                <a:lnTo>
                  <a:pt x="5260975" y="3518571"/>
                </a:lnTo>
                <a:lnTo>
                  <a:pt x="5226504" y="3534000"/>
                </a:lnTo>
                <a:cubicBezTo>
                  <a:pt x="5219783" y="3536785"/>
                  <a:pt x="5212389" y="3538321"/>
                  <a:pt x="5206341" y="3542065"/>
                </a:cubicBezTo>
                <a:cubicBezTo>
                  <a:pt x="5178495" y="3559156"/>
                  <a:pt x="5151515" y="3577591"/>
                  <a:pt x="5123287" y="3594010"/>
                </a:cubicBezTo>
                <a:cubicBezTo>
                  <a:pt x="5094195" y="3611004"/>
                  <a:pt x="5068175" y="3631071"/>
                  <a:pt x="5048107" y="3658244"/>
                </a:cubicBezTo>
                <a:cubicBezTo>
                  <a:pt x="5029480" y="3683496"/>
                  <a:pt x="5011429" y="3709131"/>
                  <a:pt x="4992899" y="3734479"/>
                </a:cubicBezTo>
                <a:cubicBezTo>
                  <a:pt x="4988194" y="3740912"/>
                  <a:pt x="4983874" y="3748498"/>
                  <a:pt x="4977440" y="3752627"/>
                </a:cubicBezTo>
                <a:cubicBezTo>
                  <a:pt x="4964094" y="3761268"/>
                  <a:pt x="4949500" y="3768277"/>
                  <a:pt x="4935194" y="3775382"/>
                </a:cubicBezTo>
                <a:cubicBezTo>
                  <a:pt x="4922903" y="3781431"/>
                  <a:pt x="4909846" y="3785943"/>
                  <a:pt x="4897844" y="3792472"/>
                </a:cubicBezTo>
                <a:cubicBezTo>
                  <a:pt x="4888243" y="3797658"/>
                  <a:pt x="4879697" y="3804859"/>
                  <a:pt x="4870767" y="3811388"/>
                </a:cubicBezTo>
                <a:cubicBezTo>
                  <a:pt x="4862990" y="3817052"/>
                  <a:pt x="4854445" y="3821949"/>
                  <a:pt x="4847917" y="3828767"/>
                </a:cubicBezTo>
                <a:cubicBezTo>
                  <a:pt x="4831977" y="3845281"/>
                  <a:pt x="4815942" y="3861508"/>
                  <a:pt x="4796163" y="3873702"/>
                </a:cubicBezTo>
                <a:cubicBezTo>
                  <a:pt x="4776672" y="3885799"/>
                  <a:pt x="4758237" y="3899338"/>
                  <a:pt x="4738843" y="3911628"/>
                </a:cubicBezTo>
                <a:cubicBezTo>
                  <a:pt x="4719831" y="3923630"/>
                  <a:pt x="4702645" y="3936783"/>
                  <a:pt x="4692755" y="3958099"/>
                </a:cubicBezTo>
                <a:cubicBezTo>
                  <a:pt x="4688339" y="3967508"/>
                  <a:pt x="4682097" y="3977782"/>
                  <a:pt x="4673744" y="3983255"/>
                </a:cubicBezTo>
                <a:cubicBezTo>
                  <a:pt x="4661838" y="3991032"/>
                  <a:pt x="4646764" y="3993817"/>
                  <a:pt x="4633801" y="4000442"/>
                </a:cubicBezTo>
                <a:cubicBezTo>
                  <a:pt x="4618535" y="4008219"/>
                  <a:pt x="4600869" y="4014940"/>
                  <a:pt x="4590499" y="4027326"/>
                </a:cubicBezTo>
                <a:cubicBezTo>
                  <a:pt x="4581281" y="4038368"/>
                  <a:pt x="4571968" y="4047009"/>
                  <a:pt x="4559773" y="4054018"/>
                </a:cubicBezTo>
                <a:cubicBezTo>
                  <a:pt x="4551229" y="4058915"/>
                  <a:pt x="4544892" y="4067844"/>
                  <a:pt x="4536059" y="4071877"/>
                </a:cubicBezTo>
                <a:cubicBezTo>
                  <a:pt x="4524442" y="4077254"/>
                  <a:pt x="4512727" y="4081479"/>
                  <a:pt x="4502550" y="4089832"/>
                </a:cubicBezTo>
                <a:cubicBezTo>
                  <a:pt x="4491987" y="4098473"/>
                  <a:pt x="4479986" y="4105290"/>
                  <a:pt x="4468944" y="4113356"/>
                </a:cubicBezTo>
                <a:cubicBezTo>
                  <a:pt x="4463087" y="4117676"/>
                  <a:pt x="4458286" y="4123341"/>
                  <a:pt x="4452623" y="4127854"/>
                </a:cubicBezTo>
                <a:cubicBezTo>
                  <a:pt x="4442252" y="4136111"/>
                  <a:pt x="4431690" y="4144176"/>
                  <a:pt x="4421032" y="4151953"/>
                </a:cubicBezTo>
                <a:cubicBezTo>
                  <a:pt x="4410375" y="4159731"/>
                  <a:pt x="4400197" y="4168756"/>
                  <a:pt x="4388483" y="4174421"/>
                </a:cubicBezTo>
                <a:cubicBezTo>
                  <a:pt x="4368513" y="4184023"/>
                  <a:pt x="4346717" y="4189784"/>
                  <a:pt x="4327321" y="4200153"/>
                </a:cubicBezTo>
                <a:cubicBezTo>
                  <a:pt x="4307639" y="4210714"/>
                  <a:pt x="4289107" y="4223965"/>
                  <a:pt x="4271633" y="4237983"/>
                </a:cubicBezTo>
                <a:cubicBezTo>
                  <a:pt x="4257807" y="4249025"/>
                  <a:pt x="4244845" y="4259971"/>
                  <a:pt x="4227465" y="4265635"/>
                </a:cubicBezTo>
                <a:cubicBezTo>
                  <a:pt x="4217768" y="4268804"/>
                  <a:pt x="4207591" y="4275717"/>
                  <a:pt x="4201733" y="4283783"/>
                </a:cubicBezTo>
                <a:cubicBezTo>
                  <a:pt x="4189059" y="4301353"/>
                  <a:pt x="4172833" y="4313739"/>
                  <a:pt x="4154494" y="4324301"/>
                </a:cubicBezTo>
                <a:cubicBezTo>
                  <a:pt x="4130010" y="4338511"/>
                  <a:pt x="4105814" y="4353009"/>
                  <a:pt x="4081234" y="4366931"/>
                </a:cubicBezTo>
                <a:cubicBezTo>
                  <a:pt x="4066737" y="4375189"/>
                  <a:pt x="4052335" y="4383926"/>
                  <a:pt x="4036971" y="4389975"/>
                </a:cubicBezTo>
                <a:cubicBezTo>
                  <a:pt x="4005575" y="4402457"/>
                  <a:pt x="3973410" y="4413114"/>
                  <a:pt x="3941725" y="4424733"/>
                </a:cubicBezTo>
                <a:cubicBezTo>
                  <a:pt x="3931355" y="4428477"/>
                  <a:pt x="3921561" y="4433854"/>
                  <a:pt x="3910999" y="4437119"/>
                </a:cubicBezTo>
                <a:cubicBezTo>
                  <a:pt x="3899573" y="4440671"/>
                  <a:pt x="3887285" y="4441727"/>
                  <a:pt x="3875859" y="4445280"/>
                </a:cubicBezTo>
                <a:cubicBezTo>
                  <a:pt x="3856847" y="4451136"/>
                  <a:pt x="3838412" y="4458626"/>
                  <a:pt x="3819401" y="4464579"/>
                </a:cubicBezTo>
                <a:cubicBezTo>
                  <a:pt x="3782723" y="4476005"/>
                  <a:pt x="3745949" y="4486951"/>
                  <a:pt x="3709176" y="4497800"/>
                </a:cubicBezTo>
                <a:cubicBezTo>
                  <a:pt x="3701303" y="4500105"/>
                  <a:pt x="3692757" y="4500393"/>
                  <a:pt x="3684981" y="4502889"/>
                </a:cubicBezTo>
                <a:cubicBezTo>
                  <a:pt x="3664337" y="4509610"/>
                  <a:pt x="3643789" y="4516907"/>
                  <a:pt x="3623338" y="4524300"/>
                </a:cubicBezTo>
                <a:cubicBezTo>
                  <a:pt x="3610953" y="4528813"/>
                  <a:pt x="3598854" y="4534382"/>
                  <a:pt x="3586373" y="4538702"/>
                </a:cubicBezTo>
                <a:cubicBezTo>
                  <a:pt x="3576387" y="4542159"/>
                  <a:pt x="3566113" y="4544847"/>
                  <a:pt x="3555743" y="4546960"/>
                </a:cubicBezTo>
                <a:cubicBezTo>
                  <a:pt x="3546814" y="4548785"/>
                  <a:pt x="3537501" y="4548592"/>
                  <a:pt x="3528667" y="4550801"/>
                </a:cubicBezTo>
                <a:cubicBezTo>
                  <a:pt x="3504759" y="4556753"/>
                  <a:pt x="3481140" y="4563475"/>
                  <a:pt x="3457424" y="4569811"/>
                </a:cubicBezTo>
                <a:cubicBezTo>
                  <a:pt x="3447919" y="4572308"/>
                  <a:pt x="3438221" y="4574133"/>
                  <a:pt x="3429003" y="4577301"/>
                </a:cubicBezTo>
                <a:cubicBezTo>
                  <a:pt x="3404327" y="4585654"/>
                  <a:pt x="3380036" y="4595159"/>
                  <a:pt x="3355264" y="4603033"/>
                </a:cubicBezTo>
                <a:cubicBezTo>
                  <a:pt x="3334717" y="4609562"/>
                  <a:pt x="3313593" y="4614266"/>
                  <a:pt x="3292757" y="4620027"/>
                </a:cubicBezTo>
                <a:cubicBezTo>
                  <a:pt x="3283924" y="4622524"/>
                  <a:pt x="3275475" y="4626077"/>
                  <a:pt x="3266643" y="4628188"/>
                </a:cubicBezTo>
                <a:cubicBezTo>
                  <a:pt x="3246863" y="4632990"/>
                  <a:pt x="3226796" y="4637022"/>
                  <a:pt x="3206921" y="4641823"/>
                </a:cubicBezTo>
                <a:cubicBezTo>
                  <a:pt x="3195590" y="4644607"/>
                  <a:pt x="3184645" y="4649600"/>
                  <a:pt x="3173123" y="4651425"/>
                </a:cubicBezTo>
                <a:cubicBezTo>
                  <a:pt x="3145759" y="4655745"/>
                  <a:pt x="3118203" y="4658817"/>
                  <a:pt x="3090646" y="4662274"/>
                </a:cubicBezTo>
                <a:cubicBezTo>
                  <a:pt x="3062227" y="4665826"/>
                  <a:pt x="3033902" y="4669571"/>
                  <a:pt x="3005480" y="4672739"/>
                </a:cubicBezTo>
                <a:cubicBezTo>
                  <a:pt x="2989926" y="4674372"/>
                  <a:pt x="2974275" y="4674660"/>
                  <a:pt x="2958721" y="4676196"/>
                </a:cubicBezTo>
                <a:cubicBezTo>
                  <a:pt x="2945087" y="4677541"/>
                  <a:pt x="2931549" y="4680037"/>
                  <a:pt x="2917915" y="4681670"/>
                </a:cubicBezTo>
                <a:cubicBezTo>
                  <a:pt x="2906105" y="4683013"/>
                  <a:pt x="2894199" y="4683781"/>
                  <a:pt x="2882389" y="4685126"/>
                </a:cubicBezTo>
                <a:cubicBezTo>
                  <a:pt x="2863475" y="4687334"/>
                  <a:pt x="2844655" y="4689831"/>
                  <a:pt x="2825837" y="4692135"/>
                </a:cubicBezTo>
                <a:cubicBezTo>
                  <a:pt x="2817964" y="4692999"/>
                  <a:pt x="2809706" y="4695399"/>
                  <a:pt x="2802313" y="4693960"/>
                </a:cubicBezTo>
                <a:cubicBezTo>
                  <a:pt x="2783686" y="4690310"/>
                  <a:pt x="2765347" y="4691367"/>
                  <a:pt x="2746816" y="4693863"/>
                </a:cubicBezTo>
                <a:cubicBezTo>
                  <a:pt x="2740479" y="4694728"/>
                  <a:pt x="2733662" y="4694535"/>
                  <a:pt x="2727517" y="4692903"/>
                </a:cubicBezTo>
                <a:cubicBezTo>
                  <a:pt x="2714939" y="4689638"/>
                  <a:pt x="2702745" y="4685029"/>
                  <a:pt x="2690359" y="4680997"/>
                </a:cubicBezTo>
                <a:cubicBezTo>
                  <a:pt x="2689014" y="4680517"/>
                  <a:pt x="2687382" y="4680421"/>
                  <a:pt x="2685943" y="4680133"/>
                </a:cubicBezTo>
                <a:cubicBezTo>
                  <a:pt x="2677781" y="4678500"/>
                  <a:pt x="2669717" y="4676868"/>
                  <a:pt x="2661554" y="4675428"/>
                </a:cubicBezTo>
                <a:cubicBezTo>
                  <a:pt x="2657138" y="4674660"/>
                  <a:pt x="2652625" y="4674564"/>
                  <a:pt x="2648208" y="4673892"/>
                </a:cubicBezTo>
                <a:cubicBezTo>
                  <a:pt x="2631118" y="4671203"/>
                  <a:pt x="2612299" y="4675716"/>
                  <a:pt x="2597512" y="4664099"/>
                </a:cubicBezTo>
                <a:cubicBezTo>
                  <a:pt x="2587911" y="4656609"/>
                  <a:pt x="2578597" y="4658338"/>
                  <a:pt x="2568324" y="4659490"/>
                </a:cubicBezTo>
                <a:cubicBezTo>
                  <a:pt x="2560547" y="4660354"/>
                  <a:pt x="2552577" y="4660065"/>
                  <a:pt x="2544704" y="4660162"/>
                </a:cubicBezTo>
                <a:cubicBezTo>
                  <a:pt x="2530878" y="4660449"/>
                  <a:pt x="2517052" y="4660546"/>
                  <a:pt x="2503225" y="4661026"/>
                </a:cubicBezTo>
                <a:cubicBezTo>
                  <a:pt x="2498808" y="4661218"/>
                  <a:pt x="2494297" y="4663619"/>
                  <a:pt x="2489975" y="4663235"/>
                </a:cubicBezTo>
                <a:cubicBezTo>
                  <a:pt x="2470004" y="4661410"/>
                  <a:pt x="2450033" y="4658529"/>
                  <a:pt x="2430061" y="4656897"/>
                </a:cubicBezTo>
                <a:cubicBezTo>
                  <a:pt x="2418732" y="4655938"/>
                  <a:pt x="2407114" y="4657761"/>
                  <a:pt x="2395880" y="4656417"/>
                </a:cubicBezTo>
                <a:cubicBezTo>
                  <a:pt x="2382919" y="4654881"/>
                  <a:pt x="2370245" y="4650945"/>
                  <a:pt x="2357378" y="4648544"/>
                </a:cubicBezTo>
                <a:cubicBezTo>
                  <a:pt x="2353826" y="4647872"/>
                  <a:pt x="2349889" y="4648736"/>
                  <a:pt x="2346145" y="4648928"/>
                </a:cubicBezTo>
                <a:cubicBezTo>
                  <a:pt x="2341920" y="4649120"/>
                  <a:pt x="2337791" y="4649504"/>
                  <a:pt x="2333567" y="4649600"/>
                </a:cubicBezTo>
                <a:cubicBezTo>
                  <a:pt x="2320700" y="4649793"/>
                  <a:pt x="2307835" y="4649504"/>
                  <a:pt x="2294968" y="4650177"/>
                </a:cubicBezTo>
                <a:cubicBezTo>
                  <a:pt x="2287095" y="4650561"/>
                  <a:pt x="2278839" y="4654497"/>
                  <a:pt x="2271540" y="4653057"/>
                </a:cubicBezTo>
                <a:cubicBezTo>
                  <a:pt x="2256659" y="4650272"/>
                  <a:pt x="2241776" y="4656513"/>
                  <a:pt x="2226895" y="4651329"/>
                </a:cubicBezTo>
                <a:cubicBezTo>
                  <a:pt x="2222285" y="4649793"/>
                  <a:pt x="2215948" y="4653633"/>
                  <a:pt x="2210379" y="4653825"/>
                </a:cubicBezTo>
                <a:cubicBezTo>
                  <a:pt x="2196457" y="4654305"/>
                  <a:pt x="2182535" y="4654209"/>
                  <a:pt x="2168613" y="4654113"/>
                </a:cubicBezTo>
                <a:cubicBezTo>
                  <a:pt x="2156131" y="4654017"/>
                  <a:pt x="2143168" y="4655361"/>
                  <a:pt x="2131167" y="4652673"/>
                </a:cubicBezTo>
                <a:cubicBezTo>
                  <a:pt x="2118588" y="4649793"/>
                  <a:pt x="2107259" y="4650177"/>
                  <a:pt x="2095065" y="4653441"/>
                </a:cubicBezTo>
                <a:cubicBezTo>
                  <a:pt x="2086711" y="4655649"/>
                  <a:pt x="2077878" y="4655938"/>
                  <a:pt x="2069237" y="4656609"/>
                </a:cubicBezTo>
                <a:cubicBezTo>
                  <a:pt x="2059924" y="4657377"/>
                  <a:pt x="2049650" y="4655361"/>
                  <a:pt x="2041201" y="4658529"/>
                </a:cubicBezTo>
                <a:cubicBezTo>
                  <a:pt x="2016044" y="4667939"/>
                  <a:pt x="1990216" y="4669955"/>
                  <a:pt x="1963909" y="4669955"/>
                </a:cubicBezTo>
                <a:cubicBezTo>
                  <a:pt x="1959107" y="4669955"/>
                  <a:pt x="1954210" y="4668612"/>
                  <a:pt x="1949603" y="4667171"/>
                </a:cubicBezTo>
                <a:cubicBezTo>
                  <a:pt x="1922717" y="4658529"/>
                  <a:pt x="1895737" y="4659297"/>
                  <a:pt x="1868373" y="4664578"/>
                </a:cubicBezTo>
                <a:cubicBezTo>
                  <a:pt x="1862708" y="4665731"/>
                  <a:pt x="1856372" y="4665923"/>
                  <a:pt x="1850707" y="4664771"/>
                </a:cubicBezTo>
                <a:cubicBezTo>
                  <a:pt x="1834768" y="4661410"/>
                  <a:pt x="1819309" y="4655841"/>
                  <a:pt x="1803275" y="4653441"/>
                </a:cubicBezTo>
                <a:cubicBezTo>
                  <a:pt x="1776775" y="4649504"/>
                  <a:pt x="1753828" y="4662754"/>
                  <a:pt x="1730112" y="4671396"/>
                </a:cubicBezTo>
                <a:cubicBezTo>
                  <a:pt x="1707548" y="4679557"/>
                  <a:pt x="1688345" y="4697992"/>
                  <a:pt x="1661652" y="4693863"/>
                </a:cubicBezTo>
                <a:cubicBezTo>
                  <a:pt x="1658965" y="4693479"/>
                  <a:pt x="1655988" y="4696071"/>
                  <a:pt x="1653011" y="4696744"/>
                </a:cubicBezTo>
                <a:cubicBezTo>
                  <a:pt x="1644850" y="4698568"/>
                  <a:pt x="1636689" y="4700776"/>
                  <a:pt x="1628431" y="4701641"/>
                </a:cubicBezTo>
                <a:cubicBezTo>
                  <a:pt x="1618350" y="4702793"/>
                  <a:pt x="1608076" y="4702409"/>
                  <a:pt x="1597995" y="4703369"/>
                </a:cubicBezTo>
                <a:cubicBezTo>
                  <a:pt x="1585032" y="4704521"/>
                  <a:pt x="1572263" y="4707593"/>
                  <a:pt x="1559396" y="4707593"/>
                </a:cubicBezTo>
                <a:cubicBezTo>
                  <a:pt x="1549026" y="4707593"/>
                  <a:pt x="1538753" y="4704041"/>
                  <a:pt x="1528480" y="4702312"/>
                </a:cubicBezTo>
                <a:cubicBezTo>
                  <a:pt x="1513981" y="4699912"/>
                  <a:pt x="1498042" y="4700584"/>
                  <a:pt x="1485272" y="4694439"/>
                </a:cubicBezTo>
                <a:cubicBezTo>
                  <a:pt x="1471639" y="4687910"/>
                  <a:pt x="1458676" y="4684934"/>
                  <a:pt x="1444562" y="4686950"/>
                </a:cubicBezTo>
                <a:cubicBezTo>
                  <a:pt x="1439857" y="4687622"/>
                  <a:pt x="1433808" y="4691655"/>
                  <a:pt x="1431696" y="4695783"/>
                </a:cubicBezTo>
                <a:cubicBezTo>
                  <a:pt x="1426991" y="4705001"/>
                  <a:pt x="1420559" y="4706634"/>
                  <a:pt x="1411821" y="4703464"/>
                </a:cubicBezTo>
                <a:cubicBezTo>
                  <a:pt x="1404236" y="4700776"/>
                  <a:pt x="1394922" y="4699432"/>
                  <a:pt x="1389738" y="4694247"/>
                </a:cubicBezTo>
                <a:cubicBezTo>
                  <a:pt x="1375047" y="4679557"/>
                  <a:pt x="1356324" y="4679077"/>
                  <a:pt x="1338081" y="4675141"/>
                </a:cubicBezTo>
                <a:cubicBezTo>
                  <a:pt x="1326945" y="4672739"/>
                  <a:pt x="1316574" y="4672644"/>
                  <a:pt x="1305436" y="4674276"/>
                </a:cubicBezTo>
                <a:cubicBezTo>
                  <a:pt x="1281241" y="4677925"/>
                  <a:pt x="1257717" y="4672739"/>
                  <a:pt x="1234481" y="4666115"/>
                </a:cubicBezTo>
                <a:cubicBezTo>
                  <a:pt x="1219118" y="4661698"/>
                  <a:pt x="1203372" y="4659010"/>
                  <a:pt x="1188106" y="4654497"/>
                </a:cubicBezTo>
                <a:cubicBezTo>
                  <a:pt x="1176680" y="4651041"/>
                  <a:pt x="1165255" y="4646912"/>
                  <a:pt x="1154790" y="4641343"/>
                </a:cubicBezTo>
                <a:cubicBezTo>
                  <a:pt x="1139618" y="4633181"/>
                  <a:pt x="1126369" y="4620891"/>
                  <a:pt x="1107069" y="4624156"/>
                </a:cubicBezTo>
                <a:cubicBezTo>
                  <a:pt x="1090074" y="4627036"/>
                  <a:pt x="1074713" y="4620988"/>
                  <a:pt x="1059158" y="4615227"/>
                </a:cubicBezTo>
                <a:cubicBezTo>
                  <a:pt x="1047732" y="4611002"/>
                  <a:pt x="1036308" y="4606681"/>
                  <a:pt x="1024496" y="4603993"/>
                </a:cubicBezTo>
                <a:cubicBezTo>
                  <a:pt x="1010478" y="4600824"/>
                  <a:pt x="994635" y="4602169"/>
                  <a:pt x="982153" y="4596311"/>
                </a:cubicBezTo>
                <a:cubicBezTo>
                  <a:pt x="969095" y="4590166"/>
                  <a:pt x="958246" y="4594295"/>
                  <a:pt x="946628" y="4596024"/>
                </a:cubicBezTo>
                <a:cubicBezTo>
                  <a:pt x="928097" y="4598712"/>
                  <a:pt x="909661" y="4603705"/>
                  <a:pt x="890939" y="4597368"/>
                </a:cubicBezTo>
                <a:cubicBezTo>
                  <a:pt x="868184" y="4589687"/>
                  <a:pt x="845620" y="4581430"/>
                  <a:pt x="822769" y="4574133"/>
                </a:cubicBezTo>
                <a:cubicBezTo>
                  <a:pt x="813934" y="4571347"/>
                  <a:pt x="804431" y="4570195"/>
                  <a:pt x="795212" y="4568947"/>
                </a:cubicBezTo>
                <a:cubicBezTo>
                  <a:pt x="786476" y="4567891"/>
                  <a:pt x="776010" y="4570579"/>
                  <a:pt x="769288" y="4566547"/>
                </a:cubicBezTo>
                <a:cubicBezTo>
                  <a:pt x="752005" y="4556178"/>
                  <a:pt x="734243" y="4551089"/>
                  <a:pt x="714271" y="4551089"/>
                </a:cubicBezTo>
                <a:cubicBezTo>
                  <a:pt x="706781" y="4551089"/>
                  <a:pt x="699484" y="4546768"/>
                  <a:pt x="691900" y="4545999"/>
                </a:cubicBezTo>
                <a:cubicBezTo>
                  <a:pt x="681529" y="4545040"/>
                  <a:pt x="669623" y="4542447"/>
                  <a:pt x="660598" y="4546096"/>
                </a:cubicBezTo>
                <a:cubicBezTo>
                  <a:pt x="639379" y="4554737"/>
                  <a:pt x="622193" y="4547536"/>
                  <a:pt x="603662" y="4538991"/>
                </a:cubicBezTo>
                <a:cubicBezTo>
                  <a:pt x="585418" y="4530541"/>
                  <a:pt x="566215" y="4523821"/>
                  <a:pt x="546821" y="4518251"/>
                </a:cubicBezTo>
                <a:cubicBezTo>
                  <a:pt x="539524" y="4516235"/>
                  <a:pt x="530787" y="4519596"/>
                  <a:pt x="522721" y="4520267"/>
                </a:cubicBezTo>
                <a:cubicBezTo>
                  <a:pt x="519840" y="4520460"/>
                  <a:pt x="516671" y="4520748"/>
                  <a:pt x="514080" y="4519788"/>
                </a:cubicBezTo>
                <a:cubicBezTo>
                  <a:pt x="489020" y="4510570"/>
                  <a:pt x="463575" y="4503561"/>
                  <a:pt x="436404" y="4508361"/>
                </a:cubicBezTo>
                <a:cubicBezTo>
                  <a:pt x="433908" y="4508842"/>
                  <a:pt x="431123" y="4507786"/>
                  <a:pt x="428626" y="4507114"/>
                </a:cubicBezTo>
                <a:cubicBezTo>
                  <a:pt x="416432" y="4503657"/>
                  <a:pt x="404526" y="4498184"/>
                  <a:pt x="392141" y="4496936"/>
                </a:cubicBezTo>
                <a:cubicBezTo>
                  <a:pt x="361608" y="4493864"/>
                  <a:pt x="330884" y="4492615"/>
                  <a:pt x="300157" y="4490599"/>
                </a:cubicBezTo>
                <a:cubicBezTo>
                  <a:pt x="298237" y="4490503"/>
                  <a:pt x="296221" y="4490503"/>
                  <a:pt x="294493" y="4489831"/>
                </a:cubicBezTo>
                <a:cubicBezTo>
                  <a:pt x="283163" y="4485702"/>
                  <a:pt x="273274" y="4487047"/>
                  <a:pt x="263671" y="4494919"/>
                </a:cubicBezTo>
                <a:cubicBezTo>
                  <a:pt x="259447" y="4498376"/>
                  <a:pt x="253686" y="4500200"/>
                  <a:pt x="248406" y="4502121"/>
                </a:cubicBezTo>
                <a:cubicBezTo>
                  <a:pt x="240628" y="4505002"/>
                  <a:pt x="232659" y="4507786"/>
                  <a:pt x="224594" y="4509610"/>
                </a:cubicBezTo>
                <a:cubicBezTo>
                  <a:pt x="216624" y="4511338"/>
                  <a:pt x="208079" y="4513738"/>
                  <a:pt x="200398" y="4512395"/>
                </a:cubicBezTo>
                <a:cubicBezTo>
                  <a:pt x="186572" y="4509994"/>
                  <a:pt x="173417" y="4504618"/>
                  <a:pt x="159783" y="4501064"/>
                </a:cubicBezTo>
                <a:cubicBezTo>
                  <a:pt x="155079" y="4499816"/>
                  <a:pt x="149893" y="4500009"/>
                  <a:pt x="144997" y="4499912"/>
                </a:cubicBezTo>
                <a:cubicBezTo>
                  <a:pt x="133763" y="4499625"/>
                  <a:pt x="122241" y="4502409"/>
                  <a:pt x="112064" y="4494440"/>
                </a:cubicBezTo>
                <a:cubicBezTo>
                  <a:pt x="102655" y="4486951"/>
                  <a:pt x="93148" y="4489158"/>
                  <a:pt x="83259" y="4494824"/>
                </a:cubicBezTo>
                <a:cubicBezTo>
                  <a:pt x="76154" y="4498857"/>
                  <a:pt x="68090" y="4502025"/>
                  <a:pt x="60120" y="4503561"/>
                </a:cubicBezTo>
                <a:cubicBezTo>
                  <a:pt x="49174" y="4505673"/>
                  <a:pt x="38324" y="4506538"/>
                  <a:pt x="26514" y="4505289"/>
                </a:cubicBezTo>
                <a:cubicBezTo>
                  <a:pt x="18161" y="4504425"/>
                  <a:pt x="11343" y="4504041"/>
                  <a:pt x="4814" y="4498952"/>
                </a:cubicBezTo>
                <a:cubicBezTo>
                  <a:pt x="3759" y="4498184"/>
                  <a:pt x="1839" y="4497992"/>
                  <a:pt x="398" y="4498089"/>
                </a:cubicBezTo>
                <a:lnTo>
                  <a:pt x="0" y="4498087"/>
                </a:ln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>
            <a:outerShdw blurRad="381000" dist="1524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32F8779-732C-4104-8119-FFB5E50F3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5376" y="1771650"/>
            <a:ext cx="4629150" cy="1343026"/>
          </a:xfrm>
        </p:spPr>
        <p:txBody>
          <a:bodyPr anchor="b">
            <a:normAutofit/>
          </a:bodyPr>
          <a:lstStyle/>
          <a:p>
            <a:r>
              <a:rPr lang="nl-NL" sz="4200" dirty="0">
                <a:latin typeface="Arial" panose="020B0604020202020204" pitchFamily="34" charset="0"/>
                <a:cs typeface="Arial" panose="020B0604020202020204" pitchFamily="34" charset="0"/>
              </a:rPr>
              <a:t>Op/aanmerkingen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674F122-572E-406C-A0F5-7C01D2F177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5376" y="3295649"/>
            <a:ext cx="4829174" cy="2466976"/>
          </a:xfrm>
        </p:spPr>
        <p:txBody>
          <a:bodyPr>
            <a:normAutofit/>
          </a:bodyPr>
          <a:lstStyle/>
          <a:p>
            <a:endParaRPr lang="nl-NL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7423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ketchyVTI">
  <a:themeElements>
    <a:clrScheme name="AnalogousFromDarkSeedLeftStep">
      <a:dk1>
        <a:srgbClr val="000000"/>
      </a:dk1>
      <a:lt1>
        <a:srgbClr val="FFFFFF"/>
      </a:lt1>
      <a:dk2>
        <a:srgbClr val="1B2830"/>
      </a:dk2>
      <a:lt2>
        <a:srgbClr val="F1F3F0"/>
      </a:lt2>
      <a:accent1>
        <a:srgbClr val="A629E7"/>
      </a:accent1>
      <a:accent2>
        <a:srgbClr val="592FD9"/>
      </a:accent2>
      <a:accent3>
        <a:srgbClr val="294AE7"/>
      </a:accent3>
      <a:accent4>
        <a:srgbClr val="1787D5"/>
      </a:accent4>
      <a:accent5>
        <a:srgbClr val="22BFBE"/>
      </a:accent5>
      <a:accent6>
        <a:srgbClr val="16C67B"/>
      </a:accent6>
      <a:hlink>
        <a:srgbClr val="3897A9"/>
      </a:hlink>
      <a:folHlink>
        <a:srgbClr val="7F7F7F"/>
      </a:folHlink>
    </a:clrScheme>
    <a:fontScheme name="Custom 2">
      <a:majorFont>
        <a:latin typeface="Modern Love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ppt/theme/theme2.xml><?xml version="1.0" encoding="utf-8"?>
<a:theme xmlns:a="http://schemas.openxmlformats.org/drawingml/2006/main" name="TornVTI">
  <a:themeElements>
    <a:clrScheme name="AnalogousFromLightSeedLeftStep">
      <a:dk1>
        <a:srgbClr val="000000"/>
      </a:dk1>
      <a:lt1>
        <a:srgbClr val="FFFFFF"/>
      </a:lt1>
      <a:dk2>
        <a:srgbClr val="2E361E"/>
      </a:dk2>
      <a:lt2>
        <a:srgbClr val="E8E2E3"/>
      </a:lt2>
      <a:accent1>
        <a:srgbClr val="80A9A3"/>
      </a:accent1>
      <a:accent2>
        <a:srgbClr val="75AB8C"/>
      </a:accent2>
      <a:accent3>
        <a:srgbClr val="81AD81"/>
      </a:accent3>
      <a:accent4>
        <a:srgbClr val="8BAB75"/>
      </a:accent4>
      <a:accent5>
        <a:srgbClr val="9EA47C"/>
      </a:accent5>
      <a:accent6>
        <a:srgbClr val="AEA077"/>
      </a:accent6>
      <a:hlink>
        <a:srgbClr val="AE6975"/>
      </a:hlink>
      <a:folHlink>
        <a:srgbClr val="7F7F7F"/>
      </a:folHlink>
    </a:clrScheme>
    <a:fontScheme name="Torn">
      <a:majorFont>
        <a:latin typeface="Impact"/>
        <a:ea typeface=""/>
        <a:cs typeface=""/>
      </a:majorFont>
      <a:minorFont>
        <a:latin typeface="Arial Nova Co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ornVTI" id="{D93270A2-BAD7-4DCC-9D1D-3427EACCFA88}" vid="{1B17486C-9B79-43FC-98F9-5BF7AA5600D2}"/>
    </a:ext>
  </a:extLst>
</a:theme>
</file>

<file path=ppt/theme/theme3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</TotalTime>
  <Words>51</Words>
  <Application>Microsoft Office PowerPoint</Application>
  <PresentationFormat>Breedbeeld</PresentationFormat>
  <Paragraphs>13</Paragraphs>
  <Slides>4</Slides>
  <Notes>2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6</vt:i4>
      </vt:variant>
      <vt:variant>
        <vt:lpstr>Thema</vt:lpstr>
      </vt:variant>
      <vt:variant>
        <vt:i4>2</vt:i4>
      </vt:variant>
      <vt:variant>
        <vt:lpstr>Diatitels</vt:lpstr>
      </vt:variant>
      <vt:variant>
        <vt:i4>4</vt:i4>
      </vt:variant>
    </vt:vector>
  </HeadingPairs>
  <TitlesOfParts>
    <vt:vector size="12" baseType="lpstr">
      <vt:lpstr>Aptos</vt:lpstr>
      <vt:lpstr>Arial</vt:lpstr>
      <vt:lpstr>Arial Nova Cond</vt:lpstr>
      <vt:lpstr>Impact</vt:lpstr>
      <vt:lpstr>Modern Love</vt:lpstr>
      <vt:lpstr>The Hand</vt:lpstr>
      <vt:lpstr>SketchyVTI</vt:lpstr>
      <vt:lpstr>TornVTI</vt:lpstr>
      <vt:lpstr>Groene vingers</vt:lpstr>
      <vt:lpstr>Website</vt:lpstr>
      <vt:lpstr>Kassasysteem</vt:lpstr>
      <vt:lpstr>Op/aanmerkingen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Groene vingers</dc:title>
  <dc:creator>Zande, Rik van der</dc:creator>
  <cp:lastModifiedBy>Zande, Rik van der</cp:lastModifiedBy>
  <cp:revision>7</cp:revision>
  <dcterms:created xsi:type="dcterms:W3CDTF">2024-04-10T13:36:53Z</dcterms:created>
  <dcterms:modified xsi:type="dcterms:W3CDTF">2024-06-20T09:00:15Z</dcterms:modified>
</cp:coreProperties>
</file>

<file path=docProps/thumbnail.jpeg>
</file>